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71" r:id="rId5"/>
    <p:sldId id="276" r:id="rId6"/>
    <p:sldId id="257" r:id="rId7"/>
    <p:sldId id="259" r:id="rId8"/>
    <p:sldId id="284" r:id="rId9"/>
    <p:sldId id="28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ação" id="{EDBD262E-5A87-4C8B-8FF2-CA94D5BDA7B2}">
          <p14:sldIdLst>
            <p14:sldId id="271"/>
            <p14:sldId id="276"/>
            <p14:sldId id="257"/>
            <p14:sldId id="259"/>
            <p14:sldId id="28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489D"/>
    <a:srgbClr val="27B0FF"/>
    <a:srgbClr val="85E1C0"/>
    <a:srgbClr val="ECD4D6"/>
    <a:srgbClr val="1C90AE"/>
    <a:srgbClr val="136B83"/>
    <a:srgbClr val="011838"/>
    <a:srgbClr val="1F5E6F"/>
    <a:srgbClr val="F25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Jacques Da Silva Neves" userId="af68b622-88e7-41d6-8211-29c7fa18baca" providerId="ADAL" clId="{19E0794B-F0F5-4929-AD35-6000E5532979}"/>
    <pc:docChg chg="undo custSel addSld delSld modSld delSection modSection">
      <pc:chgData name="Bruno Jacques Da Silva Neves" userId="af68b622-88e7-41d6-8211-29c7fa18baca" providerId="ADAL" clId="{19E0794B-F0F5-4929-AD35-6000E5532979}" dt="2024-06-06T12:55:28.136" v="94" actId="26606"/>
      <pc:docMkLst>
        <pc:docMk/>
      </pc:docMkLst>
      <pc:sldChg chg="del">
        <pc:chgData name="Bruno Jacques Da Silva Neves" userId="af68b622-88e7-41d6-8211-29c7fa18baca" providerId="ADAL" clId="{19E0794B-F0F5-4929-AD35-6000E5532979}" dt="2024-06-06T12:41:50.725" v="0" actId="47"/>
        <pc:sldMkLst>
          <pc:docMk/>
          <pc:sldMk cId="4102771392" sldId="272"/>
        </pc:sldMkLst>
      </pc:sldChg>
      <pc:sldChg chg="modSp mod">
        <pc:chgData name="Bruno Jacques Da Silva Neves" userId="af68b622-88e7-41d6-8211-29c7fa18baca" providerId="ADAL" clId="{19E0794B-F0F5-4929-AD35-6000E5532979}" dt="2024-06-06T12:45:06.145" v="53" actId="20577"/>
        <pc:sldMkLst>
          <pc:docMk/>
          <pc:sldMk cId="927584071" sldId="276"/>
        </pc:sldMkLst>
        <pc:spChg chg="mod">
          <ac:chgData name="Bruno Jacques Da Silva Neves" userId="af68b622-88e7-41d6-8211-29c7fa18baca" providerId="ADAL" clId="{19E0794B-F0F5-4929-AD35-6000E5532979}" dt="2024-06-06T12:45:06.145" v="53" actId="20577"/>
          <ac:spMkLst>
            <pc:docMk/>
            <pc:sldMk cId="927584071" sldId="276"/>
            <ac:spMk id="13" creationId="{DA7719F7-1AA1-1DE4-67D9-83CE10A7E8A4}"/>
          </ac:spMkLst>
        </pc:spChg>
      </pc:sldChg>
      <pc:sldChg chg="delSp modSp mod">
        <pc:chgData name="Bruno Jacques Da Silva Neves" userId="af68b622-88e7-41d6-8211-29c7fa18baca" providerId="ADAL" clId="{19E0794B-F0F5-4929-AD35-6000E5532979}" dt="2024-06-06T12:43:46.867" v="49" actId="6549"/>
        <pc:sldMkLst>
          <pc:docMk/>
          <pc:sldMk cId="3161442276" sldId="282"/>
        </pc:sldMkLst>
        <pc:spChg chg="mod">
          <ac:chgData name="Bruno Jacques Da Silva Neves" userId="af68b622-88e7-41d6-8211-29c7fa18baca" providerId="ADAL" clId="{19E0794B-F0F5-4929-AD35-6000E5532979}" dt="2024-06-06T12:43:46.867" v="49" actId="6549"/>
          <ac:spMkLst>
            <pc:docMk/>
            <pc:sldMk cId="3161442276" sldId="282"/>
            <ac:spMk id="135" creationId="{28499B4B-2B26-2F8A-F340-32E5D0B81064}"/>
          </ac:spMkLst>
        </pc:spChg>
        <pc:picChg chg="del">
          <ac:chgData name="Bruno Jacques Da Silva Neves" userId="af68b622-88e7-41d6-8211-29c7fa18baca" providerId="ADAL" clId="{19E0794B-F0F5-4929-AD35-6000E5532979}" dt="2024-06-06T12:43:13.593" v="1" actId="478"/>
          <ac:picMkLst>
            <pc:docMk/>
            <pc:sldMk cId="3161442276" sldId="282"/>
            <ac:picMk id="134" creationId="{B8AE6096-520F-CC0D-B518-0827C5D455AE}"/>
          </ac:picMkLst>
        </pc:picChg>
      </pc:sldChg>
      <pc:sldChg chg="addSp delSp modSp add mod setBg">
        <pc:chgData name="Bruno Jacques Da Silva Neves" userId="af68b622-88e7-41d6-8211-29c7fa18baca" providerId="ADAL" clId="{19E0794B-F0F5-4929-AD35-6000E5532979}" dt="2024-06-06T12:55:28.136" v="94" actId="26606"/>
        <pc:sldMkLst>
          <pc:docMk/>
          <pc:sldMk cId="3467818424" sldId="283"/>
        </pc:sldMkLst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3" creationId="{09883644-FBE2-33CD-7EDA-85E7FC39D1CD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4" creationId="{EB92DB16-6939-F60F-42E5-AD6F25E38CB4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5" creationId="{34C766B3-E59D-D496-8B75-6097A5CAEFDB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6" creationId="{8A19B60B-0714-A5B6-366C-1CF05D5DCDAD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8" creationId="{CC50FEF6-1540-BF76-4F76-08A9AB8FFD45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0" creationId="{31A6F89F-7EC6-EE8F-59D6-31BBC8B61475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1" creationId="{D93E2394-AB4B-D239-0790-F4F8064FC448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2" creationId="{A5F86479-A701-0307-5A30-A4B8426A993F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3" creationId="{DA7719F7-1AA1-1DE4-67D9-83CE10A7E8A4}"/>
          </ac:spMkLst>
        </pc:spChg>
        <pc:spChg chg="add del">
          <ac:chgData name="Bruno Jacques Da Silva Neves" userId="af68b622-88e7-41d6-8211-29c7fa18baca" providerId="ADAL" clId="{19E0794B-F0F5-4929-AD35-6000E5532979}" dt="2024-06-06T12:52:01.047" v="66" actId="26606"/>
          <ac:spMkLst>
            <pc:docMk/>
            <pc:sldMk cId="3467818424" sldId="283"/>
            <ac:spMk id="14" creationId="{2D2B266D-3625-4584-A5C3-7D3F672CFF30}"/>
          </ac:spMkLst>
        </pc:spChg>
        <pc:spChg chg="add del">
          <ac:chgData name="Bruno Jacques Da Silva Neves" userId="af68b622-88e7-41d6-8211-29c7fa18baca" providerId="ADAL" clId="{19E0794B-F0F5-4929-AD35-6000E5532979}" dt="2024-06-06T12:52:01.047" v="66" actId="26606"/>
          <ac:spMkLst>
            <pc:docMk/>
            <pc:sldMk cId="3467818424" sldId="283"/>
            <ac:spMk id="15" creationId="{A5D2A5D1-BA0D-47D3-B051-DA7743C46E28}"/>
          </ac:spMkLst>
        </pc:spChg>
        <pc:spChg chg="add del">
          <ac:chgData name="Bruno Jacques Da Silva Neves" userId="af68b622-88e7-41d6-8211-29c7fa18baca" providerId="ADAL" clId="{19E0794B-F0F5-4929-AD35-6000E5532979}" dt="2024-06-06T12:52:01.047" v="66" actId="26606"/>
          <ac:spMkLst>
            <pc:docMk/>
            <pc:sldMk cId="3467818424" sldId="283"/>
            <ac:spMk id="16" creationId="{C463B99A-73EE-4FBB-B7C4-F9F9BCC25C65}"/>
          </ac:spMkLst>
        </pc:spChg>
        <pc:spChg chg="add del">
          <ac:chgData name="Bruno Jacques Da Silva Neves" userId="af68b622-88e7-41d6-8211-29c7fa18baca" providerId="ADAL" clId="{19E0794B-F0F5-4929-AD35-6000E5532979}" dt="2024-06-06T12:52:53.468" v="68" actId="26606"/>
          <ac:spMkLst>
            <pc:docMk/>
            <pc:sldMk cId="3467818424" sldId="283"/>
            <ac:spMk id="17" creationId="{2D2B266D-3625-4584-A5C3-7D3F672CFF30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8" creationId="{699E2B66-A3CB-9DE6-B21A-25F496C509F0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9" creationId="{826E18A3-9ACD-4D0F-2D75-0D150A63B04C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20" creationId="{A1110C32-0B89-F9D7-01D1-25BDDB6B4E26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21" creationId="{7E1E9B91-8EFE-3803-140D-875FB5EAB824}"/>
          </ac:spMkLst>
        </pc:spChg>
        <pc:spChg chg="add del">
          <ac:chgData name="Bruno Jacques Da Silva Neves" userId="af68b622-88e7-41d6-8211-29c7fa18baca" providerId="ADAL" clId="{19E0794B-F0F5-4929-AD35-6000E5532979}" dt="2024-06-06T12:52:53.468" v="68" actId="26606"/>
          <ac:spMkLst>
            <pc:docMk/>
            <pc:sldMk cId="3467818424" sldId="283"/>
            <ac:spMk id="22" creationId="{C463B99A-73EE-4FBB-B7C4-F9F9BCC25C65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23" creationId="{6DD1360F-6AF1-8323-1EE7-D21EB6B222B9}"/>
          </ac:spMkLst>
        </pc:spChg>
        <pc:spChg chg="add del">
          <ac:chgData name="Bruno Jacques Da Silva Neves" userId="af68b622-88e7-41d6-8211-29c7fa18baca" providerId="ADAL" clId="{19E0794B-F0F5-4929-AD35-6000E5532979}" dt="2024-06-06T12:52:53.468" v="68" actId="26606"/>
          <ac:spMkLst>
            <pc:docMk/>
            <pc:sldMk cId="3467818424" sldId="283"/>
            <ac:spMk id="24" creationId="{A5D2A5D1-BA0D-47D3-B051-DA7743C46E28}"/>
          </ac:spMkLst>
        </pc:spChg>
        <pc:spChg chg="add del">
          <ac:chgData name="Bruno Jacques Da Silva Neves" userId="af68b622-88e7-41d6-8211-29c7fa18baca" providerId="ADAL" clId="{19E0794B-F0F5-4929-AD35-6000E5532979}" dt="2024-06-06T12:55:28.136" v="94" actId="26606"/>
          <ac:spMkLst>
            <pc:docMk/>
            <pc:sldMk cId="3467818424" sldId="283"/>
            <ac:spMk id="25" creationId="{69D184B2-2226-4E31-BCCB-444330767440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26" creationId="{C39A253C-B868-B3BC-6EE5-6E1071F3C136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29" creationId="{F3060C83-F051-4F0E-ABAD-AA0DFC48B218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30" creationId="{83C98ABE-055B-441F-B07E-44F97F083C39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31" creationId="{C532133B-736E-735F-CB94-6772A3C9FDD1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33" creationId="{29FDB030-9B49-4CED-8CCD-4D99382388AC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34" creationId="{3783CA14-24A1-485C-8B30-D6A5D87987AD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36" creationId="{9A97C86A-04D6-40F7-AE84-31AB43E6A846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37" creationId="{FF9F2414-84E8-453E-B1F3-389FDE8192D9}"/>
          </ac:spMkLst>
        </pc:spChg>
        <pc:spChg chg="add del">
          <ac:chgData name="Bruno Jacques Da Silva Neves" userId="af68b622-88e7-41d6-8211-29c7fa18baca" providerId="ADAL" clId="{19E0794B-F0F5-4929-AD35-6000E5532979}" dt="2024-06-06T12:52:56.355" v="70" actId="26606"/>
          <ac:spMkLst>
            <pc:docMk/>
            <pc:sldMk cId="3467818424" sldId="283"/>
            <ac:spMk id="38" creationId="{3ECA69A1-7536-43AC-85EF-C7106179F5ED}"/>
          </ac:spMkLst>
        </pc:spChg>
        <pc:spChg chg="add del">
          <ac:chgData name="Bruno Jacques Da Silva Neves" userId="af68b622-88e7-41d6-8211-29c7fa18baca" providerId="ADAL" clId="{19E0794B-F0F5-4929-AD35-6000E5532979}" dt="2024-06-06T12:55:28.136" v="94" actId="26606"/>
          <ac:spMkLst>
            <pc:docMk/>
            <pc:sldMk cId="3467818424" sldId="283"/>
            <ac:spMk id="39" creationId="{1AC4D4E3-486A-464A-8EC8-D44881097267}"/>
          </ac:spMkLst>
        </pc:spChg>
        <pc:spChg chg="add del">
          <ac:chgData name="Bruno Jacques Da Silva Neves" userId="af68b622-88e7-41d6-8211-29c7fa18baca" providerId="ADAL" clId="{19E0794B-F0F5-4929-AD35-6000E5532979}" dt="2024-06-06T12:55:28.136" v="94" actId="26606"/>
          <ac:spMkLst>
            <pc:docMk/>
            <pc:sldMk cId="3467818424" sldId="283"/>
            <ac:spMk id="41" creationId="{864DE13E-58EB-4475-B79C-0D4FC651239B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43" creationId="{3783CA14-24A1-485C-8B30-D6A5D87987AD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44" creationId="{FF9F2414-84E8-453E-B1F3-389FDE8192D9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45" creationId="{3ECA69A1-7536-43AC-85EF-C7106179F5ED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46" creationId="{F3060C83-F051-4F0E-ABAD-AA0DFC48B218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48" creationId="{83C98ABE-055B-441F-B07E-44F97F083C39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50" creationId="{29FDB030-9B49-4CED-8CCD-4D99382388AC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52" creationId="{3A4DD943-F41F-A824-43F0-7DCFD7EC29C5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53" creationId="{FA087A70-A9CC-4022-B692-8B6409742130}"/>
          </ac:spMkLst>
        </pc:spChg>
        <pc:spChg chg="add del">
          <ac:chgData name="Bruno Jacques Da Silva Neves" userId="af68b622-88e7-41d6-8211-29c7fa18baca" providerId="ADAL" clId="{19E0794B-F0F5-4929-AD35-6000E5532979}" dt="2024-06-06T12:55:28.062" v="93" actId="26606"/>
          <ac:spMkLst>
            <pc:docMk/>
            <pc:sldMk cId="3467818424" sldId="283"/>
            <ac:spMk id="54" creationId="{9A97C86A-04D6-40F7-AE84-31AB43E6A846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56" creationId="{4CFD0751-FC7E-01ED-C2EA-BF09F28E9B13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57" creationId="{D1001165-4BD5-446A-68EB-69BCF50ECCE4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59" creationId="{9D5D3D67-9E78-8C4C-8B78-F0ABAAF1EAD3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60" creationId="{4DB002D1-834A-D6D4-E088-C95862F9DA9F}"/>
          </ac:spMkLst>
        </pc:spChg>
        <pc:spChg chg="add">
          <ac:chgData name="Bruno Jacques Da Silva Neves" userId="af68b622-88e7-41d6-8211-29c7fa18baca" providerId="ADAL" clId="{19E0794B-F0F5-4929-AD35-6000E5532979}" dt="2024-06-06T12:55:28.136" v="94" actId="26606"/>
          <ac:spMkLst>
            <pc:docMk/>
            <pc:sldMk cId="3467818424" sldId="283"/>
            <ac:spMk id="61" creationId="{32BC26D8-82FB-445E-AA49-62A77D7C1EE0}"/>
          </ac:spMkLst>
        </pc:spChg>
        <pc:spChg chg="add">
          <ac:chgData name="Bruno Jacques Da Silva Neves" userId="af68b622-88e7-41d6-8211-29c7fa18baca" providerId="ADAL" clId="{19E0794B-F0F5-4929-AD35-6000E5532979}" dt="2024-06-06T12:55:28.136" v="94" actId="26606"/>
          <ac:spMkLst>
            <pc:docMk/>
            <pc:sldMk cId="3467818424" sldId="283"/>
            <ac:spMk id="62" creationId="{CB44330D-EA18-4254-AA95-EB49948539B8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67" creationId="{C7D21C92-D5D0-F5CA-BC60-C63706A9C979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68" creationId="{5741FF4A-6E98-9410-2647-B2B4356D058B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75" creationId="{930B4448-3E47-4D4D-1CDC-D429E8EDC81B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76" creationId="{C54E0EC9-BD50-710B-5068-EB9B3B86ACA6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82" creationId="{740F9C20-D3E1-1BB3-4EA5-3DBC60E3C2BF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83" creationId="{01548DD9-A5F0-AB1F-E0D0-73E816224F05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84" creationId="{802D7A3E-7D33-E7E0-0BA6-C90F0456747F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85" creationId="{1A737B74-448A-652F-34E8-850A5B11319A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90" creationId="{04416851-B583-E601-2732-4BD579EBA5AD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01" creationId="{E8FC7279-9F5B-4AF1-54DD-396BEC3ACE12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02" creationId="{D7ECAB5A-BB45-88E9-F27F-454A1061B346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18" creationId="{ED0AEA19-6E3F-038A-1632-B8D7A69AEB8F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19" creationId="{997A108B-420A-20D4-07D7-92E8CE1B0A70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20" creationId="{79455EAB-41CA-5C5F-3578-99BFD01F12B6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31" creationId="{AFD8250A-BF74-1096-DC33-3595C80A0555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32" creationId="{FB1AB7D5-B770-2D8D-5D26-CD772F154AC1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33" creationId="{0EFB5525-6F28-28F8-B37F-FA4AFE864438}"/>
          </ac:spMkLst>
        </pc:spChg>
        <pc:spChg chg="del">
          <ac:chgData name="Bruno Jacques Da Silva Neves" userId="af68b622-88e7-41d6-8211-29c7fa18baca" providerId="ADAL" clId="{19E0794B-F0F5-4929-AD35-6000E5532979}" dt="2024-06-06T12:45:36.629" v="55" actId="478"/>
          <ac:spMkLst>
            <pc:docMk/>
            <pc:sldMk cId="3467818424" sldId="283"/>
            <ac:spMk id="135" creationId="{28499B4B-2B26-2F8A-F340-32E5D0B81064}"/>
          </ac:spMkLst>
        </pc:spChg>
        <pc:graphicFrameChg chg="add mod modGraphic">
          <ac:chgData name="Bruno Jacques Da Silva Neves" userId="af68b622-88e7-41d6-8211-29c7fa18baca" providerId="ADAL" clId="{19E0794B-F0F5-4929-AD35-6000E5532979}" dt="2024-06-06T12:51:44.657" v="62" actId="1076"/>
          <ac:graphicFrameMkLst>
            <pc:docMk/>
            <pc:sldMk cId="3467818424" sldId="283"/>
            <ac:graphicFrameMk id="2" creationId="{CAE0D0FB-EE57-1EB1-06FF-2467D2A0FAA4}"/>
          </ac:graphicFrameMkLst>
        </pc:graphicFrameChg>
        <pc:graphicFrameChg chg="add del mod">
          <ac:chgData name="Bruno Jacques Da Silva Neves" userId="af68b622-88e7-41d6-8211-29c7fa18baca" providerId="ADAL" clId="{19E0794B-F0F5-4929-AD35-6000E5532979}" dt="2024-06-06T12:51:45.160" v="63" actId="478"/>
          <ac:graphicFrameMkLst>
            <pc:docMk/>
            <pc:sldMk cId="3467818424" sldId="283"/>
            <ac:graphicFrameMk id="7" creationId="{0E34BAFD-2C95-2B3E-4242-EB334AAB0D4C}"/>
          </ac:graphicFrameMkLst>
        </pc:graphicFrameChg>
        <pc:graphicFrameChg chg="add mod modGraphic">
          <ac:chgData name="Bruno Jacques Da Silva Neves" userId="af68b622-88e7-41d6-8211-29c7fa18baca" providerId="ADAL" clId="{19E0794B-F0F5-4929-AD35-6000E5532979}" dt="2024-06-06T12:55:28.136" v="94" actId="26606"/>
          <ac:graphicFrameMkLst>
            <pc:docMk/>
            <pc:sldMk cId="3467818424" sldId="283"/>
            <ac:graphicFrameMk id="9" creationId="{76CDA0B8-B9CC-1664-23E6-8D9008AE4FAA}"/>
          </ac:graphicFrameMkLst>
        </pc:graphicFrame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27" creationId="{73EAEEB9-1179-4C6A-03E1-ABD652F1F7A5}"/>
          </ac:cxnSpMkLst>
        </pc:cxn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28" creationId="{5B3AA519-2A07-0A57-3154-6207C1C5928C}"/>
          </ac:cxnSpMkLst>
        </pc:cxn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32" creationId="{ADCD774C-982E-A6AB-E5FC-637F0DD515C1}"/>
          </ac:cxnSpMkLst>
        </pc:cxn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35" creationId="{71074997-84C9-D847-9552-F42533E0419D}"/>
          </ac:cxnSpMkLst>
        </pc:cxn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40" creationId="{019437FB-E3E6-15A6-7260-A4745AFBA252}"/>
          </ac:cxnSpMkLst>
        </pc:cxn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58" creationId="{43C605AF-0C94-A7A5-E65C-586A0299F52E}"/>
          </ac:cxnSpMkLst>
        </pc:cxnChg>
        <pc:cxnChg chg="del mod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89" creationId="{F9B42B3C-9CB2-CF33-7C0F-3DB3CAE43DE3}"/>
          </ac:cxnSpMkLst>
        </pc:cxnChg>
        <pc:cxnChg chg="del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137" creationId="{68D67713-BB66-4AFA-CEBD-36F7470CD09C}"/>
          </ac:cxnSpMkLst>
        </pc:cxnChg>
        <pc:cxnChg chg="del">
          <ac:chgData name="Bruno Jacques Da Silva Neves" userId="af68b622-88e7-41d6-8211-29c7fa18baca" providerId="ADAL" clId="{19E0794B-F0F5-4929-AD35-6000E5532979}" dt="2024-06-06T12:45:36.629" v="55" actId="478"/>
          <ac:cxnSpMkLst>
            <pc:docMk/>
            <pc:sldMk cId="3467818424" sldId="283"/>
            <ac:cxnSpMk id="138" creationId="{FC9D82F7-1A3E-527B-E8BE-6A515127DDCD}"/>
          </ac:cxnSpMkLst>
        </pc:cxnChg>
      </pc:sldChg>
    </pc:docChg>
  </pc:docChgLst>
  <pc:docChgLst>
    <pc:chgData name="Tiago Beltrao Lacerda" userId="S::tblacerda@timbrasil.com.br::a6cfa6f6-6314-4baf-b142-94e6e4254abd" providerId="AD" clId="Web-{BC9C0DBC-7AA1-2D85-22D9-3FBD8BE8632F}"/>
    <pc:docChg chg="modSld sldOrd">
      <pc:chgData name="Tiago Beltrao Lacerda" userId="S::tblacerda@timbrasil.com.br::a6cfa6f6-6314-4baf-b142-94e6e4254abd" providerId="AD" clId="Web-{BC9C0DBC-7AA1-2D85-22D9-3FBD8BE8632F}" dt="2024-06-06T20:25:33.883" v="2" actId="20577"/>
      <pc:docMkLst>
        <pc:docMk/>
      </pc:docMkLst>
      <pc:sldChg chg="modSp ord">
        <pc:chgData name="Tiago Beltrao Lacerda" userId="S::tblacerda@timbrasil.com.br::a6cfa6f6-6314-4baf-b142-94e6e4254abd" providerId="AD" clId="Web-{BC9C0DBC-7AA1-2D85-22D9-3FBD8BE8632F}" dt="2024-06-06T20:25:33.883" v="2" actId="20577"/>
        <pc:sldMkLst>
          <pc:docMk/>
          <pc:sldMk cId="2189578175" sldId="271"/>
        </pc:sldMkLst>
        <pc:spChg chg="mod">
          <ac:chgData name="Tiago Beltrao Lacerda" userId="S::tblacerda@timbrasil.com.br::a6cfa6f6-6314-4baf-b142-94e6e4254abd" providerId="AD" clId="Web-{BC9C0DBC-7AA1-2D85-22D9-3FBD8BE8632F}" dt="2024-06-06T20:25:33.883" v="2" actId="20577"/>
          <ac:spMkLst>
            <pc:docMk/>
            <pc:sldMk cId="2189578175" sldId="271"/>
            <ac:spMk id="12" creationId="{3828D734-9436-C1BB-8536-BE84A8624016}"/>
          </ac:spMkLst>
        </pc:spChg>
      </pc:sldChg>
    </pc:docChg>
  </pc:docChgLst>
  <pc:docChgLst>
    <pc:chgData name="Tiago Beltrao Lacerda" userId="a6cfa6f6-6314-4baf-b142-94e6e4254abd" providerId="ADAL" clId="{F003FCD2-FAB1-4851-87BD-CF363A38156F}"/>
    <pc:docChg chg="modSld">
      <pc:chgData name="Tiago Beltrao Lacerda" userId="a6cfa6f6-6314-4baf-b142-94e6e4254abd" providerId="ADAL" clId="{F003FCD2-FAB1-4851-87BD-CF363A38156F}" dt="2024-08-06T19:20:46.521" v="0" actId="1076"/>
      <pc:docMkLst>
        <pc:docMk/>
      </pc:docMkLst>
      <pc:sldChg chg="modSp mod">
        <pc:chgData name="Tiago Beltrao Lacerda" userId="a6cfa6f6-6314-4baf-b142-94e6e4254abd" providerId="ADAL" clId="{F003FCD2-FAB1-4851-87BD-CF363A38156F}" dt="2024-08-06T19:20:46.521" v="0" actId="1076"/>
        <pc:sldMkLst>
          <pc:docMk/>
          <pc:sldMk cId="0" sldId="257"/>
        </pc:sldMkLst>
        <pc:spChg chg="mod">
          <ac:chgData name="Tiago Beltrao Lacerda" userId="a6cfa6f6-6314-4baf-b142-94e6e4254abd" providerId="ADAL" clId="{F003FCD2-FAB1-4851-87BD-CF363A38156F}" dt="2024-08-06T19:20:46.521" v="0" actId="1076"/>
          <ac:spMkLst>
            <pc:docMk/>
            <pc:sldMk cId="0" sldId="257"/>
            <ac:spMk id="33" creationId="{160F32C5-6614-FE96-C3DA-F7CFDBAED135}"/>
          </ac:spMkLst>
        </pc:spChg>
      </pc:sldChg>
    </pc:docChg>
  </pc:docChgLst>
  <pc:docChgLst>
    <pc:chgData name="Wilson Aquino de Magalhães" userId="4deb79c8-57de-4ca9-8227-fcd3e17b0aaa" providerId="ADAL" clId="{BED03401-62AE-4F66-BEBD-9688B3B1DAFD}"/>
    <pc:docChg chg="undo custSel modSld">
      <pc:chgData name="Wilson Aquino de Magalhães" userId="4deb79c8-57de-4ca9-8227-fcd3e17b0aaa" providerId="ADAL" clId="{BED03401-62AE-4F66-BEBD-9688B3B1DAFD}" dt="2024-06-06T16:57:30.765" v="153" actId="20577"/>
      <pc:docMkLst>
        <pc:docMk/>
      </pc:docMkLst>
      <pc:sldChg chg="addSp delSp modSp mod">
        <pc:chgData name="Wilson Aquino de Magalhães" userId="4deb79c8-57de-4ca9-8227-fcd3e17b0aaa" providerId="ADAL" clId="{BED03401-62AE-4F66-BEBD-9688B3B1DAFD}" dt="2024-06-06T16:57:30.765" v="153" actId="20577"/>
        <pc:sldMkLst>
          <pc:docMk/>
          <pc:sldMk cId="2830094435" sldId="284"/>
        </pc:sldMkLst>
        <pc:spChg chg="mod">
          <ac:chgData name="Wilson Aquino de Magalhães" userId="4deb79c8-57de-4ca9-8227-fcd3e17b0aaa" providerId="ADAL" clId="{BED03401-62AE-4F66-BEBD-9688B3B1DAFD}" dt="2024-06-06T16:51:16.481" v="26" actId="20577"/>
          <ac:spMkLst>
            <pc:docMk/>
            <pc:sldMk cId="2830094435" sldId="284"/>
            <ac:spMk id="4" creationId="{EB92DB16-6939-F60F-42E5-AD6F25E38CB4}"/>
          </ac:spMkLst>
        </pc:spChg>
        <pc:spChg chg="mod">
          <ac:chgData name="Wilson Aquino de Magalhães" userId="4deb79c8-57de-4ca9-8227-fcd3e17b0aaa" providerId="ADAL" clId="{BED03401-62AE-4F66-BEBD-9688B3B1DAFD}" dt="2024-06-06T16:49:55.028" v="6" actId="1076"/>
          <ac:spMkLst>
            <pc:docMk/>
            <pc:sldMk cId="2830094435" sldId="284"/>
            <ac:spMk id="8" creationId="{CC50FEF6-1540-BF76-4F76-08A9AB8FFD45}"/>
          </ac:spMkLst>
        </pc:spChg>
        <pc:spChg chg="mod">
          <ac:chgData name="Wilson Aquino de Magalhães" userId="4deb79c8-57de-4ca9-8227-fcd3e17b0aaa" providerId="ADAL" clId="{BED03401-62AE-4F66-BEBD-9688B3B1DAFD}" dt="2024-06-06T16:55:26.876" v="95" actId="1076"/>
          <ac:spMkLst>
            <pc:docMk/>
            <pc:sldMk cId="2830094435" sldId="284"/>
            <ac:spMk id="12" creationId="{A5F86479-A701-0307-5A30-A4B8426A993F}"/>
          </ac:spMkLst>
        </pc:spChg>
        <pc:spChg chg="mod">
          <ac:chgData name="Wilson Aquino de Magalhães" userId="4deb79c8-57de-4ca9-8227-fcd3e17b0aaa" providerId="ADAL" clId="{BED03401-62AE-4F66-BEBD-9688B3B1DAFD}" dt="2024-06-06T16:49:48" v="3" actId="1076"/>
          <ac:spMkLst>
            <pc:docMk/>
            <pc:sldMk cId="2830094435" sldId="284"/>
            <ac:spMk id="13" creationId="{DA7719F7-1AA1-1DE4-67D9-83CE10A7E8A4}"/>
          </ac:spMkLst>
        </pc:spChg>
        <pc:spChg chg="mod">
          <ac:chgData name="Wilson Aquino de Magalhães" userId="4deb79c8-57de-4ca9-8227-fcd3e17b0aaa" providerId="ADAL" clId="{BED03401-62AE-4F66-BEBD-9688B3B1DAFD}" dt="2024-06-06T16:51:33.278" v="30" actId="1076"/>
          <ac:spMkLst>
            <pc:docMk/>
            <pc:sldMk cId="2830094435" sldId="284"/>
            <ac:spMk id="14" creationId="{2E9F1BC1-259D-F0B4-B4F3-55A86455B347}"/>
          </ac:spMkLst>
        </pc:spChg>
        <pc:spChg chg="add mod ord">
          <ac:chgData name="Wilson Aquino de Magalhães" userId="4deb79c8-57de-4ca9-8227-fcd3e17b0aaa" providerId="ADAL" clId="{BED03401-62AE-4F66-BEBD-9688B3B1DAFD}" dt="2024-06-06T16:50:31.662" v="18" actId="164"/>
          <ac:spMkLst>
            <pc:docMk/>
            <pc:sldMk cId="2830094435" sldId="284"/>
            <ac:spMk id="61" creationId="{A511CB34-DCF0-4CA8-B306-90EF3FE48EE5}"/>
          </ac:spMkLst>
        </pc:spChg>
        <pc:spChg chg="add mod">
          <ac:chgData name="Wilson Aquino de Magalhães" userId="4deb79c8-57de-4ca9-8227-fcd3e17b0aaa" providerId="ADAL" clId="{BED03401-62AE-4F66-BEBD-9688B3B1DAFD}" dt="2024-06-06T16:50:31.662" v="18" actId="164"/>
          <ac:spMkLst>
            <pc:docMk/>
            <pc:sldMk cId="2830094435" sldId="284"/>
            <ac:spMk id="62" creationId="{4B3A5371-8E69-49DA-B5CC-9DD6DDD0440D}"/>
          </ac:spMkLst>
        </pc:spChg>
        <pc:spChg chg="add mod topLvl">
          <ac:chgData name="Wilson Aquino de Magalhães" userId="4deb79c8-57de-4ca9-8227-fcd3e17b0aaa" providerId="ADAL" clId="{BED03401-62AE-4F66-BEBD-9688B3B1DAFD}" dt="2024-06-06T16:55:21.688" v="93" actId="164"/>
          <ac:spMkLst>
            <pc:docMk/>
            <pc:sldMk cId="2830094435" sldId="284"/>
            <ac:spMk id="70" creationId="{90291C94-17E1-47EF-9A6D-5A3E8AAA5425}"/>
          </ac:spMkLst>
        </pc:spChg>
        <pc:spChg chg="add mod topLvl">
          <ac:chgData name="Wilson Aquino de Magalhães" userId="4deb79c8-57de-4ca9-8227-fcd3e17b0aaa" providerId="ADAL" clId="{BED03401-62AE-4F66-BEBD-9688B3B1DAFD}" dt="2024-06-06T16:55:21.688" v="93" actId="164"/>
          <ac:spMkLst>
            <pc:docMk/>
            <pc:sldMk cId="2830094435" sldId="284"/>
            <ac:spMk id="71" creationId="{085A6816-E430-4DAE-80E0-5671765D3018}"/>
          </ac:spMkLst>
        </pc:spChg>
        <pc:spChg chg="mod">
          <ac:chgData name="Wilson Aquino de Magalhães" userId="4deb79c8-57de-4ca9-8227-fcd3e17b0aaa" providerId="ADAL" clId="{BED03401-62AE-4F66-BEBD-9688B3B1DAFD}" dt="2024-06-06T16:54:06.247" v="83" actId="164"/>
          <ac:spMkLst>
            <pc:docMk/>
            <pc:sldMk cId="2830094435" sldId="284"/>
            <ac:spMk id="75" creationId="{930B4448-3E47-4D4D-1CDC-D429E8EDC81B}"/>
          </ac:spMkLst>
        </pc:spChg>
        <pc:spChg chg="mod">
          <ac:chgData name="Wilson Aquino de Magalhães" userId="4deb79c8-57de-4ca9-8227-fcd3e17b0aaa" providerId="ADAL" clId="{BED03401-62AE-4F66-BEBD-9688B3B1DAFD}" dt="2024-06-06T16:54:06.247" v="83" actId="164"/>
          <ac:spMkLst>
            <pc:docMk/>
            <pc:sldMk cId="2830094435" sldId="284"/>
            <ac:spMk id="76" creationId="{C54E0EC9-BD50-710B-5068-EB9B3B86ACA6}"/>
          </ac:spMkLst>
        </pc:spChg>
        <pc:spChg chg="mod">
          <ac:chgData name="Wilson Aquino de Magalhães" userId="4deb79c8-57de-4ca9-8227-fcd3e17b0aaa" providerId="ADAL" clId="{BED03401-62AE-4F66-BEBD-9688B3B1DAFD}" dt="2024-06-06T16:53:19.600" v="71"/>
          <ac:spMkLst>
            <pc:docMk/>
            <pc:sldMk cId="2830094435" sldId="284"/>
            <ac:spMk id="78" creationId="{0D59E8E1-832C-4747-A7C7-94D975D35219}"/>
          </ac:spMkLst>
        </pc:spChg>
        <pc:spChg chg="mod">
          <ac:chgData name="Wilson Aquino de Magalhães" userId="4deb79c8-57de-4ca9-8227-fcd3e17b0aaa" providerId="ADAL" clId="{BED03401-62AE-4F66-BEBD-9688B3B1DAFD}" dt="2024-06-06T16:56:02.875" v="113" actId="20577"/>
          <ac:spMkLst>
            <pc:docMk/>
            <pc:sldMk cId="2830094435" sldId="284"/>
            <ac:spMk id="79" creationId="{7E7FA445-85D2-45E4-9377-440E8BEFE780}"/>
          </ac:spMkLst>
        </pc:spChg>
        <pc:spChg chg="mod">
          <ac:chgData name="Wilson Aquino de Magalhães" userId="4deb79c8-57de-4ca9-8227-fcd3e17b0aaa" providerId="ADAL" clId="{BED03401-62AE-4F66-BEBD-9688B3B1DAFD}" dt="2024-06-06T16:50:48.742" v="21" actId="1076"/>
          <ac:spMkLst>
            <pc:docMk/>
            <pc:sldMk cId="2830094435" sldId="284"/>
            <ac:spMk id="85" creationId="{1A737B74-448A-652F-34E8-850A5B11319A}"/>
          </ac:spMkLst>
        </pc:spChg>
        <pc:spChg chg="mod">
          <ac:chgData name="Wilson Aquino de Magalhães" userId="4deb79c8-57de-4ca9-8227-fcd3e17b0aaa" providerId="ADAL" clId="{BED03401-62AE-4F66-BEBD-9688B3B1DAFD}" dt="2024-06-06T16:51:03.426" v="24" actId="1076"/>
          <ac:spMkLst>
            <pc:docMk/>
            <pc:sldMk cId="2830094435" sldId="284"/>
            <ac:spMk id="90" creationId="{04416851-B583-E601-2732-4BD579EBA5AD}"/>
          </ac:spMkLst>
        </pc:spChg>
        <pc:spChg chg="mod">
          <ac:chgData name="Wilson Aquino de Magalhães" userId="4deb79c8-57de-4ca9-8227-fcd3e17b0aaa" providerId="ADAL" clId="{BED03401-62AE-4F66-BEBD-9688B3B1DAFD}" dt="2024-06-06T16:50:53.059" v="22" actId="404"/>
          <ac:spMkLst>
            <pc:docMk/>
            <pc:sldMk cId="2830094435" sldId="284"/>
            <ac:spMk id="97" creationId="{30F32177-361B-3D28-3EA3-AF465CA48271}"/>
          </ac:spMkLst>
        </pc:spChg>
        <pc:spChg chg="mod">
          <ac:chgData name="Wilson Aquino de Magalhães" userId="4deb79c8-57de-4ca9-8227-fcd3e17b0aaa" providerId="ADAL" clId="{BED03401-62AE-4F66-BEBD-9688B3B1DAFD}" dt="2024-06-06T16:49:57.686" v="7" actId="14100"/>
          <ac:spMkLst>
            <pc:docMk/>
            <pc:sldMk cId="2830094435" sldId="284"/>
            <ac:spMk id="101" creationId="{E8FC7279-9F5B-4AF1-54DD-396BEC3ACE12}"/>
          </ac:spMkLst>
        </pc:spChg>
        <pc:spChg chg="mod">
          <ac:chgData name="Wilson Aquino de Magalhães" userId="4deb79c8-57de-4ca9-8227-fcd3e17b0aaa" providerId="ADAL" clId="{BED03401-62AE-4F66-BEBD-9688B3B1DAFD}" dt="2024-06-06T16:57:30.765" v="153" actId="20577"/>
          <ac:spMkLst>
            <pc:docMk/>
            <pc:sldMk cId="2830094435" sldId="284"/>
            <ac:spMk id="121" creationId="{3A196B10-48A8-3CD1-8C7F-D0D865417F16}"/>
          </ac:spMkLst>
        </pc:spChg>
        <pc:grpChg chg="add mod">
          <ac:chgData name="Wilson Aquino de Magalhães" userId="4deb79c8-57de-4ca9-8227-fcd3e17b0aaa" providerId="ADAL" clId="{BED03401-62AE-4F66-BEBD-9688B3B1DAFD}" dt="2024-06-06T16:50:34.648" v="19" actId="1076"/>
          <ac:grpSpMkLst>
            <pc:docMk/>
            <pc:sldMk cId="2830094435" sldId="284"/>
            <ac:grpSpMk id="16" creationId="{236F4901-B13E-4BB0-86EF-AF0D3A0F3DCD}"/>
          </ac:grpSpMkLst>
        </pc:grpChg>
        <pc:grpChg chg="add del mod">
          <ac:chgData name="Wilson Aquino de Magalhães" userId="4deb79c8-57de-4ca9-8227-fcd3e17b0aaa" providerId="ADAL" clId="{BED03401-62AE-4F66-BEBD-9688B3B1DAFD}" dt="2024-06-06T16:54:23.647" v="86" actId="165"/>
          <ac:grpSpMkLst>
            <pc:docMk/>
            <pc:sldMk cId="2830094435" sldId="284"/>
            <ac:grpSpMk id="22" creationId="{86C33E33-15EB-4CDD-93F1-340A759F5CF7}"/>
          </ac:grpSpMkLst>
        </pc:grpChg>
        <pc:grpChg chg="add mod">
          <ac:chgData name="Wilson Aquino de Magalhães" userId="4deb79c8-57de-4ca9-8227-fcd3e17b0aaa" providerId="ADAL" clId="{BED03401-62AE-4F66-BEBD-9688B3B1DAFD}" dt="2024-06-06T16:54:09.417" v="84" actId="1076"/>
          <ac:grpSpMkLst>
            <pc:docMk/>
            <pc:sldMk cId="2830094435" sldId="284"/>
            <ac:grpSpMk id="34" creationId="{704778DF-5A3B-4333-9056-1E79318915C4}"/>
          </ac:grpSpMkLst>
        </pc:grpChg>
        <pc:grpChg chg="add mod">
          <ac:chgData name="Wilson Aquino de Magalhães" userId="4deb79c8-57de-4ca9-8227-fcd3e17b0aaa" providerId="ADAL" clId="{BED03401-62AE-4F66-BEBD-9688B3B1DAFD}" dt="2024-06-06T16:55:35.010" v="96" actId="1076"/>
          <ac:grpSpMkLst>
            <pc:docMk/>
            <pc:sldMk cId="2830094435" sldId="284"/>
            <ac:grpSpMk id="42" creationId="{A217B8AB-BBCE-45AA-9B79-B1AAD35299B5}"/>
          </ac:grpSpMkLst>
        </pc:grpChg>
        <pc:grpChg chg="add mod">
          <ac:chgData name="Wilson Aquino de Magalhães" userId="4deb79c8-57de-4ca9-8227-fcd3e17b0aaa" providerId="ADAL" clId="{BED03401-62AE-4F66-BEBD-9688B3B1DAFD}" dt="2024-06-06T16:53:46.670" v="78" actId="1076"/>
          <ac:grpSpMkLst>
            <pc:docMk/>
            <pc:sldMk cId="2830094435" sldId="284"/>
            <ac:grpSpMk id="77" creationId="{CF36FE8D-4D08-4E7E-B5E8-7B665DE0A219}"/>
          </ac:grpSpMkLst>
        </pc:grpChg>
        <pc:cxnChg chg="mod">
          <ac:chgData name="Wilson Aquino de Magalhães" userId="4deb79c8-57de-4ca9-8227-fcd3e17b0aaa" providerId="ADAL" clId="{BED03401-62AE-4F66-BEBD-9688B3B1DAFD}" dt="2024-06-06T16:54:09.417" v="84" actId="1076"/>
          <ac:cxnSpMkLst>
            <pc:docMk/>
            <pc:sldMk cId="2830094435" sldId="284"/>
            <ac:cxnSpMk id="27" creationId="{73EAEEB9-1179-4C6A-03E1-ABD652F1F7A5}"/>
          </ac:cxnSpMkLst>
        </pc:cxnChg>
        <pc:cxnChg chg="mod">
          <ac:chgData name="Wilson Aquino de Magalhães" userId="4deb79c8-57de-4ca9-8227-fcd3e17b0aaa" providerId="ADAL" clId="{BED03401-62AE-4F66-BEBD-9688B3B1DAFD}" dt="2024-06-06T16:49:55.028" v="6" actId="1076"/>
          <ac:cxnSpMkLst>
            <pc:docMk/>
            <pc:sldMk cId="2830094435" sldId="284"/>
            <ac:cxnSpMk id="32" creationId="{ADCD774C-982E-A6AB-E5FC-637F0DD515C1}"/>
          </ac:cxnSpMkLst>
        </pc:cxnChg>
        <pc:cxnChg chg="add mod">
          <ac:chgData name="Wilson Aquino de Magalhães" userId="4deb79c8-57de-4ca9-8227-fcd3e17b0aaa" providerId="ADAL" clId="{BED03401-62AE-4F66-BEBD-9688B3B1DAFD}" dt="2024-06-06T16:56:09.553" v="114" actId="14100"/>
          <ac:cxnSpMkLst>
            <pc:docMk/>
            <pc:sldMk cId="2830094435" sldId="284"/>
            <ac:cxnSpMk id="67" creationId="{96A8CDF7-5906-4963-A8CE-C80B7E5254E5}"/>
          </ac:cxnSpMkLst>
        </pc:cxnChg>
        <pc:cxnChg chg="add mod">
          <ac:chgData name="Wilson Aquino de Magalhães" userId="4deb79c8-57de-4ca9-8227-fcd3e17b0aaa" providerId="ADAL" clId="{BED03401-62AE-4F66-BEBD-9688B3B1DAFD}" dt="2024-06-06T16:56:25.867" v="117" actId="14100"/>
          <ac:cxnSpMkLst>
            <pc:docMk/>
            <pc:sldMk cId="2830094435" sldId="284"/>
            <ac:cxnSpMk id="91" creationId="{B1312A30-427D-4D64-BB0D-83E9920DB87E}"/>
          </ac:cxnSpMkLst>
        </pc:cxnChg>
        <pc:cxnChg chg="add mod">
          <ac:chgData name="Wilson Aquino de Magalhães" userId="4deb79c8-57de-4ca9-8227-fcd3e17b0aaa" providerId="ADAL" clId="{BED03401-62AE-4F66-BEBD-9688B3B1DAFD}" dt="2024-06-06T16:56:40.386" v="120" actId="14100"/>
          <ac:cxnSpMkLst>
            <pc:docMk/>
            <pc:sldMk cId="2830094435" sldId="284"/>
            <ac:cxnSpMk id="92" creationId="{6C6AE57D-C85B-4E3D-8187-4B8DD9CA36B7}"/>
          </ac:cxnSpMkLst>
        </pc:cxnChg>
        <pc:cxnChg chg="mod">
          <ac:chgData name="Wilson Aquino de Magalhães" userId="4deb79c8-57de-4ca9-8227-fcd3e17b0aaa" providerId="ADAL" clId="{BED03401-62AE-4F66-BEBD-9688B3B1DAFD}" dt="2024-06-06T16:54:09.417" v="84" actId="1076"/>
          <ac:cxnSpMkLst>
            <pc:docMk/>
            <pc:sldMk cId="2830094435" sldId="284"/>
            <ac:cxnSpMk id="114" creationId="{066BE865-5DD3-2422-F5FB-0E6D20A34658}"/>
          </ac:cxnSpMkLst>
        </pc:cxnChg>
      </pc:sldChg>
    </pc:docChg>
  </pc:docChgLst>
  <pc:docChgLst>
    <pc:chgData name="Tiago Beltrao Lacerda" userId="S::tblacerda@timbrasil.com.br::a6cfa6f6-6314-4baf-b142-94e6e4254abd" providerId="AD" clId="Web-{2C018D88-76E8-2AC1-2D60-6A2EBCAF4EC4}"/>
    <pc:docChg chg="modSld">
      <pc:chgData name="Tiago Beltrao Lacerda" userId="S::tblacerda@timbrasil.com.br::a6cfa6f6-6314-4baf-b142-94e6e4254abd" providerId="AD" clId="Web-{2C018D88-76E8-2AC1-2D60-6A2EBCAF4EC4}" dt="2024-06-06T17:51:57.623" v="19" actId="20577"/>
      <pc:docMkLst>
        <pc:docMk/>
      </pc:docMkLst>
      <pc:sldChg chg="delSp">
        <pc:chgData name="Tiago Beltrao Lacerda" userId="S::tblacerda@timbrasil.com.br::a6cfa6f6-6314-4baf-b142-94e6e4254abd" providerId="AD" clId="Web-{2C018D88-76E8-2AC1-2D60-6A2EBCAF4EC4}" dt="2024-06-06T17:50:57.028" v="0"/>
        <pc:sldMkLst>
          <pc:docMk/>
          <pc:sldMk cId="0" sldId="257"/>
        </pc:sldMkLst>
        <pc:spChg chg="del">
          <ac:chgData name="Tiago Beltrao Lacerda" userId="S::tblacerda@timbrasil.com.br::a6cfa6f6-6314-4baf-b142-94e6e4254abd" providerId="AD" clId="Web-{2C018D88-76E8-2AC1-2D60-6A2EBCAF4EC4}" dt="2024-06-06T17:50:57.028" v="0"/>
          <ac:spMkLst>
            <pc:docMk/>
            <pc:sldMk cId="0" sldId="257"/>
            <ac:spMk id="2" creationId="{8ACBDE78-44B6-5DE1-CB13-855CB77077A4}"/>
          </ac:spMkLst>
        </pc:spChg>
      </pc:sldChg>
      <pc:sldChg chg="modSp">
        <pc:chgData name="Tiago Beltrao Lacerda" userId="S::tblacerda@timbrasil.com.br::a6cfa6f6-6314-4baf-b142-94e6e4254abd" providerId="AD" clId="Web-{2C018D88-76E8-2AC1-2D60-6A2EBCAF4EC4}" dt="2024-06-06T17:51:57.623" v="19" actId="20577"/>
        <pc:sldMkLst>
          <pc:docMk/>
          <pc:sldMk cId="2189578175" sldId="271"/>
        </pc:sldMkLst>
        <pc:spChg chg="mod">
          <ac:chgData name="Tiago Beltrao Lacerda" userId="S::tblacerda@timbrasil.com.br::a6cfa6f6-6314-4baf-b142-94e6e4254abd" providerId="AD" clId="Web-{2C018D88-76E8-2AC1-2D60-6A2EBCAF4EC4}" dt="2024-06-06T17:51:57.623" v="19" actId="20577"/>
          <ac:spMkLst>
            <pc:docMk/>
            <pc:sldMk cId="2189578175" sldId="271"/>
            <ac:spMk id="12" creationId="{3828D734-9436-C1BB-8536-BE84A8624016}"/>
          </ac:spMkLst>
        </pc:spChg>
      </pc:sldChg>
    </pc:docChg>
  </pc:docChgLst>
  <pc:docChgLst>
    <pc:chgData name="Monique Tamara Fonseca Da Silva" userId="982ca742-f196-4918-9887-b7911226dea0" providerId="ADAL" clId="{88E875B1-1CE6-45DD-BC3D-650F4D6D1341}"/>
    <pc:docChg chg="undo redo custSel addSld delSld modSld sldOrd modSection">
      <pc:chgData name="Monique Tamara Fonseca Da Silva" userId="982ca742-f196-4918-9887-b7911226dea0" providerId="ADAL" clId="{88E875B1-1CE6-45DD-BC3D-650F4D6D1341}" dt="2024-06-06T18:45:33.665" v="1267" actId="6549"/>
      <pc:docMkLst>
        <pc:docMk/>
      </pc:docMkLst>
      <pc:sldChg chg="addSp delSp modSp add mod">
        <pc:chgData name="Monique Tamara Fonseca Da Silva" userId="982ca742-f196-4918-9887-b7911226dea0" providerId="ADAL" clId="{88E875B1-1CE6-45DD-BC3D-650F4D6D1341}" dt="2024-06-06T13:39:11.463" v="199" actId="1076"/>
        <pc:sldMkLst>
          <pc:docMk/>
          <pc:sldMk cId="0" sldId="257"/>
        </pc:sldMkLst>
        <pc:spChg chg="mod">
          <ac:chgData name="Monique Tamara Fonseca Da Silva" userId="982ca742-f196-4918-9887-b7911226dea0" providerId="ADAL" clId="{88E875B1-1CE6-45DD-BC3D-650F4D6D1341}" dt="2024-06-06T13:38:43.437" v="165" actId="1076"/>
          <ac:spMkLst>
            <pc:docMk/>
            <pc:sldMk cId="0" sldId="257"/>
            <ac:spMk id="4" creationId="{3131C148-07D7-782E-C06A-516E0033E668}"/>
          </ac:spMkLst>
        </pc:spChg>
        <pc:spChg chg="mod">
          <ac:chgData name="Monique Tamara Fonseca Da Silva" userId="982ca742-f196-4918-9887-b7911226dea0" providerId="ADAL" clId="{88E875B1-1CE6-45DD-BC3D-650F4D6D1341}" dt="2024-06-06T13:31:21.861" v="133" actId="1076"/>
          <ac:spMkLst>
            <pc:docMk/>
            <pc:sldMk cId="0" sldId="257"/>
            <ac:spMk id="7" creationId="{5EFF1C39-D215-90E4-9869-ADD1413FF510}"/>
          </ac:spMkLst>
        </pc:spChg>
        <pc:spChg chg="mod">
          <ac:chgData name="Monique Tamara Fonseca Da Silva" userId="982ca742-f196-4918-9887-b7911226dea0" providerId="ADAL" clId="{88E875B1-1CE6-45DD-BC3D-650F4D6D1341}" dt="2024-06-06T13:29:35.460" v="66" actId="20577"/>
          <ac:spMkLst>
            <pc:docMk/>
            <pc:sldMk cId="0" sldId="257"/>
            <ac:spMk id="9" creationId="{BF21425B-88FB-9309-9AC5-E488647700F8}"/>
          </ac:spMkLst>
        </pc:spChg>
        <pc:spChg chg="mod">
          <ac:chgData name="Monique Tamara Fonseca Da Silva" userId="982ca742-f196-4918-9887-b7911226dea0" providerId="ADAL" clId="{88E875B1-1CE6-45DD-BC3D-650F4D6D1341}" dt="2024-06-06T13:29:15.587" v="45" actId="20577"/>
          <ac:spMkLst>
            <pc:docMk/>
            <pc:sldMk cId="0" sldId="257"/>
            <ac:spMk id="11" creationId="{9B8B7B7B-1BA4-0FD1-DA60-7F1CCFD27A10}"/>
          </ac:spMkLst>
        </pc:spChg>
        <pc:spChg chg="mod">
          <ac:chgData name="Monique Tamara Fonseca Da Silva" userId="982ca742-f196-4918-9887-b7911226dea0" providerId="ADAL" clId="{88E875B1-1CE6-45DD-BC3D-650F4D6D1341}" dt="2024-06-06T13:29:45.168" v="68" actId="14100"/>
          <ac:spMkLst>
            <pc:docMk/>
            <pc:sldMk cId="0" sldId="257"/>
            <ac:spMk id="12" creationId="{8A621EEB-B0B8-4F05-2146-0813E0EB011F}"/>
          </ac:spMkLst>
        </pc:spChg>
        <pc:spChg chg="mod">
          <ac:chgData name="Monique Tamara Fonseca Da Silva" userId="982ca742-f196-4918-9887-b7911226dea0" providerId="ADAL" clId="{88E875B1-1CE6-45DD-BC3D-650F4D6D1341}" dt="2024-06-06T13:30:03.238" v="70" actId="1076"/>
          <ac:spMkLst>
            <pc:docMk/>
            <pc:sldMk cId="0" sldId="257"/>
            <ac:spMk id="13" creationId="{4AC3A5C3-F46C-9E90-2D7A-0594A305B0AB}"/>
          </ac:spMkLst>
        </pc:spChg>
        <pc:spChg chg="mod">
          <ac:chgData name="Monique Tamara Fonseca Da Silva" userId="982ca742-f196-4918-9887-b7911226dea0" providerId="ADAL" clId="{88E875B1-1CE6-45DD-BC3D-650F4D6D1341}" dt="2024-06-06T13:29:58.806" v="69" actId="1076"/>
          <ac:spMkLst>
            <pc:docMk/>
            <pc:sldMk cId="0" sldId="257"/>
            <ac:spMk id="14" creationId="{911D0D34-767D-8305-C584-3661DB4FDAA3}"/>
          </ac:spMkLst>
        </pc:spChg>
        <pc:spChg chg="mod">
          <ac:chgData name="Monique Tamara Fonseca Da Silva" userId="982ca742-f196-4918-9887-b7911226dea0" providerId="ADAL" clId="{88E875B1-1CE6-45DD-BC3D-650F4D6D1341}" dt="2024-06-06T13:28:55.069" v="38" actId="1076"/>
          <ac:spMkLst>
            <pc:docMk/>
            <pc:sldMk cId="0" sldId="257"/>
            <ac:spMk id="16" creationId="{7D31CF28-2585-29AE-C10D-EF603818F1A7}"/>
          </ac:spMkLst>
        </pc:spChg>
        <pc:spChg chg="del">
          <ac:chgData name="Monique Tamara Fonseca Da Silva" userId="982ca742-f196-4918-9887-b7911226dea0" providerId="ADAL" clId="{88E875B1-1CE6-45DD-BC3D-650F4D6D1341}" dt="2024-06-06T13:38:37.765" v="163" actId="478"/>
          <ac:spMkLst>
            <pc:docMk/>
            <pc:sldMk cId="0" sldId="257"/>
            <ac:spMk id="17" creationId="{7714F2B4-A466-7003-AA80-A65DD9E927F4}"/>
          </ac:spMkLst>
        </pc:spChg>
        <pc:spChg chg="mod">
          <ac:chgData name="Monique Tamara Fonseca Da Silva" userId="982ca742-f196-4918-9887-b7911226dea0" providerId="ADAL" clId="{88E875B1-1CE6-45DD-BC3D-650F4D6D1341}" dt="2024-06-06T13:38:00.982" v="139" actId="1076"/>
          <ac:spMkLst>
            <pc:docMk/>
            <pc:sldMk cId="0" sldId="257"/>
            <ac:spMk id="18" creationId="{1933FFC5-1211-44F7-12C8-EF0361E8D9FC}"/>
          </ac:spMkLst>
        </pc:spChg>
        <pc:spChg chg="mod">
          <ac:chgData name="Monique Tamara Fonseca Da Silva" userId="982ca742-f196-4918-9887-b7911226dea0" providerId="ADAL" clId="{88E875B1-1CE6-45DD-BC3D-650F4D6D1341}" dt="2024-06-06T13:27:16.623" v="1" actId="1076"/>
          <ac:spMkLst>
            <pc:docMk/>
            <pc:sldMk cId="0" sldId="257"/>
            <ac:spMk id="19" creationId="{BAC06C2D-C85D-8F33-52B2-FD5D1C282008}"/>
          </ac:spMkLst>
        </pc:spChg>
        <pc:spChg chg="mod">
          <ac:chgData name="Monique Tamara Fonseca Da Silva" userId="982ca742-f196-4918-9887-b7911226dea0" providerId="ADAL" clId="{88E875B1-1CE6-45DD-BC3D-650F4D6D1341}" dt="2024-06-06T13:27:19.775" v="2" actId="1076"/>
          <ac:spMkLst>
            <pc:docMk/>
            <pc:sldMk cId="0" sldId="257"/>
            <ac:spMk id="20" creationId="{37E54E0F-CDAB-F2F5-979C-F73A84030602}"/>
          </ac:spMkLst>
        </pc:spChg>
        <pc:spChg chg="mod">
          <ac:chgData name="Monique Tamara Fonseca Da Silva" userId="982ca742-f196-4918-9887-b7911226dea0" providerId="ADAL" clId="{88E875B1-1CE6-45DD-BC3D-650F4D6D1341}" dt="2024-06-06T13:38:51.349" v="168" actId="20577"/>
          <ac:spMkLst>
            <pc:docMk/>
            <pc:sldMk cId="0" sldId="257"/>
            <ac:spMk id="21" creationId="{B55192BE-389E-5925-7471-18105070C71D}"/>
          </ac:spMkLst>
        </pc:spChg>
        <pc:spChg chg="mod">
          <ac:chgData name="Monique Tamara Fonseca Da Silva" userId="982ca742-f196-4918-9887-b7911226dea0" providerId="ADAL" clId="{88E875B1-1CE6-45DD-BC3D-650F4D6D1341}" dt="2024-06-06T13:38:14.852" v="142" actId="1076"/>
          <ac:spMkLst>
            <pc:docMk/>
            <pc:sldMk cId="0" sldId="257"/>
            <ac:spMk id="22" creationId="{BF0F0A67-B4B5-8203-D856-BEBC7FF324FC}"/>
          </ac:spMkLst>
        </pc:spChg>
        <pc:spChg chg="mod">
          <ac:chgData name="Monique Tamara Fonseca Da Silva" userId="982ca742-f196-4918-9887-b7911226dea0" providerId="ADAL" clId="{88E875B1-1CE6-45DD-BC3D-650F4D6D1341}" dt="2024-06-06T13:32:37.474" v="135" actId="6549"/>
          <ac:spMkLst>
            <pc:docMk/>
            <pc:sldMk cId="0" sldId="257"/>
            <ac:spMk id="23" creationId="{A01B6826-87A5-39D8-A28B-740181EEECE7}"/>
          </ac:spMkLst>
        </pc:spChg>
        <pc:spChg chg="mod">
          <ac:chgData name="Monique Tamara Fonseca Da Silva" userId="982ca742-f196-4918-9887-b7911226dea0" providerId="ADAL" clId="{88E875B1-1CE6-45DD-BC3D-650F4D6D1341}" dt="2024-06-06T13:30:18.180" v="71" actId="1076"/>
          <ac:spMkLst>
            <pc:docMk/>
            <pc:sldMk cId="0" sldId="257"/>
            <ac:spMk id="24" creationId="{0856E509-2672-BF91-5A76-164A3F8B16EA}"/>
          </ac:spMkLst>
        </pc:spChg>
        <pc:spChg chg="mod">
          <ac:chgData name="Monique Tamara Fonseca Da Silva" userId="982ca742-f196-4918-9887-b7911226dea0" providerId="ADAL" clId="{88E875B1-1CE6-45DD-BC3D-650F4D6D1341}" dt="2024-06-06T13:27:29.359" v="4" actId="1076"/>
          <ac:spMkLst>
            <pc:docMk/>
            <pc:sldMk cId="0" sldId="257"/>
            <ac:spMk id="25" creationId="{9F144012-D68A-485D-FFF7-CA6A1FEB8F3C}"/>
          </ac:spMkLst>
        </pc:spChg>
        <pc:spChg chg="mod">
          <ac:chgData name="Monique Tamara Fonseca Da Silva" userId="982ca742-f196-4918-9887-b7911226dea0" providerId="ADAL" clId="{88E875B1-1CE6-45DD-BC3D-650F4D6D1341}" dt="2024-06-06T13:27:23.469" v="3" actId="1076"/>
          <ac:spMkLst>
            <pc:docMk/>
            <pc:sldMk cId="0" sldId="257"/>
            <ac:spMk id="26" creationId="{39631984-9D93-AC05-B1B2-256B66624C5B}"/>
          </ac:spMkLst>
        </pc:spChg>
        <pc:spChg chg="mod">
          <ac:chgData name="Monique Tamara Fonseca Da Silva" userId="982ca742-f196-4918-9887-b7911226dea0" providerId="ADAL" clId="{88E875B1-1CE6-45DD-BC3D-650F4D6D1341}" dt="2024-06-06T13:39:11.463" v="199" actId="1076"/>
          <ac:spMkLst>
            <pc:docMk/>
            <pc:sldMk cId="0" sldId="257"/>
            <ac:spMk id="27" creationId="{315EC2D1-F1EC-EF25-3B47-412953418F37}"/>
          </ac:spMkLst>
        </pc:spChg>
        <pc:spChg chg="add del mod">
          <ac:chgData name="Monique Tamara Fonseca Da Silva" userId="982ca742-f196-4918-9887-b7911226dea0" providerId="ADAL" clId="{88E875B1-1CE6-45DD-BC3D-650F4D6D1341}" dt="2024-06-06T13:28:56.591" v="39" actId="478"/>
          <ac:spMkLst>
            <pc:docMk/>
            <pc:sldMk cId="0" sldId="257"/>
            <ac:spMk id="28" creationId="{E5E3899C-5DB5-B847-6DDE-219EA5D91E2E}"/>
          </ac:spMkLst>
        </pc:spChg>
        <pc:spChg chg="mod">
          <ac:chgData name="Monique Tamara Fonseca Da Silva" userId="982ca742-f196-4918-9887-b7911226dea0" providerId="ADAL" clId="{88E875B1-1CE6-45DD-BC3D-650F4D6D1341}" dt="2024-06-06T13:37:58.512" v="138" actId="1076"/>
          <ac:spMkLst>
            <pc:docMk/>
            <pc:sldMk cId="0" sldId="257"/>
            <ac:spMk id="29" creationId="{00785D37-7A4B-60A3-DED4-7A5E835CAE35}"/>
          </ac:spMkLst>
        </pc:spChg>
        <pc:spChg chg="mod">
          <ac:chgData name="Monique Tamara Fonseca Da Silva" userId="982ca742-f196-4918-9887-b7911226dea0" providerId="ADAL" clId="{88E875B1-1CE6-45DD-BC3D-650F4D6D1341}" dt="2024-06-06T13:38:22.559" v="162" actId="20577"/>
          <ac:spMkLst>
            <pc:docMk/>
            <pc:sldMk cId="0" sldId="257"/>
            <ac:spMk id="30" creationId="{D9CC0B0F-35F9-940B-6F94-5D240B12CCBB}"/>
          </ac:spMkLst>
        </pc:spChg>
        <pc:spChg chg="mod">
          <ac:chgData name="Monique Tamara Fonseca Da Silva" userId="982ca742-f196-4918-9887-b7911226dea0" providerId="ADAL" clId="{88E875B1-1CE6-45DD-BC3D-650F4D6D1341}" dt="2024-06-06T13:38:04.588" v="140" actId="1076"/>
          <ac:spMkLst>
            <pc:docMk/>
            <pc:sldMk cId="0" sldId="257"/>
            <ac:spMk id="31" creationId="{9C6AA00F-BBA5-9B92-B961-9F002F1ADAB3}"/>
          </ac:spMkLst>
        </pc:spChg>
        <pc:spChg chg="mod">
          <ac:chgData name="Monique Tamara Fonseca Da Silva" userId="982ca742-f196-4918-9887-b7911226dea0" providerId="ADAL" clId="{88E875B1-1CE6-45DD-BC3D-650F4D6D1341}" dt="2024-06-06T13:38:41.196" v="164" actId="1076"/>
          <ac:spMkLst>
            <pc:docMk/>
            <pc:sldMk cId="0" sldId="257"/>
            <ac:spMk id="32" creationId="{CBD5CAD7-A27B-A19C-ED92-E1E9BA4E8576}"/>
          </ac:spMkLst>
        </pc:spChg>
        <pc:spChg chg="add mod">
          <ac:chgData name="Monique Tamara Fonseca Da Silva" userId="982ca742-f196-4918-9887-b7911226dea0" providerId="ADAL" clId="{88E875B1-1CE6-45DD-BC3D-650F4D6D1341}" dt="2024-06-06T13:37:03.068" v="137" actId="20577"/>
          <ac:spMkLst>
            <pc:docMk/>
            <pc:sldMk cId="0" sldId="257"/>
            <ac:spMk id="34" creationId="{F0764332-1268-9173-CA3E-EF0533F7681D}"/>
          </ac:spMkLst>
        </pc:spChg>
      </pc:sldChg>
      <pc:sldChg chg="addSp modSp add mod ord">
        <pc:chgData name="Monique Tamara Fonseca Da Silva" userId="982ca742-f196-4918-9887-b7911226dea0" providerId="ADAL" clId="{88E875B1-1CE6-45DD-BC3D-650F4D6D1341}" dt="2024-06-06T13:41:38.932" v="215" actId="1076"/>
        <pc:sldMkLst>
          <pc:docMk/>
          <pc:sldMk cId="0" sldId="259"/>
        </pc:sldMkLst>
        <pc:spChg chg="add mod">
          <ac:chgData name="Monique Tamara Fonseca Da Silva" userId="982ca742-f196-4918-9887-b7911226dea0" providerId="ADAL" clId="{88E875B1-1CE6-45DD-BC3D-650F4D6D1341}" dt="2024-06-06T13:41:38.932" v="215" actId="1076"/>
          <ac:spMkLst>
            <pc:docMk/>
            <pc:sldMk cId="0" sldId="259"/>
            <ac:spMk id="3" creationId="{9FD32A6E-7BC6-5EA8-316F-41730766BAA0}"/>
          </ac:spMkLst>
        </pc:spChg>
      </pc:sldChg>
      <pc:sldChg chg="del">
        <pc:chgData name="Monique Tamara Fonseca Da Silva" userId="982ca742-f196-4918-9887-b7911226dea0" providerId="ADAL" clId="{88E875B1-1CE6-45DD-BC3D-650F4D6D1341}" dt="2024-06-06T13:39:24.664" v="200" actId="47"/>
        <pc:sldMkLst>
          <pc:docMk/>
          <pc:sldMk cId="0" sldId="261"/>
        </pc:sldMkLst>
      </pc:sldChg>
      <pc:sldChg chg="del">
        <pc:chgData name="Monique Tamara Fonseca Da Silva" userId="982ca742-f196-4918-9887-b7911226dea0" providerId="ADAL" clId="{88E875B1-1CE6-45DD-BC3D-650F4D6D1341}" dt="2024-06-06T13:41:48.661" v="216" actId="47"/>
        <pc:sldMkLst>
          <pc:docMk/>
          <pc:sldMk cId="0" sldId="264"/>
        </pc:sldMkLst>
      </pc:sldChg>
      <pc:sldChg chg="addSp modSp del mod ord">
        <pc:chgData name="Monique Tamara Fonseca Da Silva" userId="982ca742-f196-4918-9887-b7911226dea0" providerId="ADAL" clId="{88E875B1-1CE6-45DD-BC3D-650F4D6D1341}" dt="2024-06-06T16:32:29.737" v="1065" actId="47"/>
        <pc:sldMkLst>
          <pc:docMk/>
          <pc:sldMk cId="3161442276" sldId="282"/>
        </pc:sldMkLst>
        <pc:spChg chg="mod">
          <ac:chgData name="Monique Tamara Fonseca Da Silva" userId="982ca742-f196-4918-9887-b7911226dea0" providerId="ADAL" clId="{88E875B1-1CE6-45DD-BC3D-650F4D6D1341}" dt="2024-06-06T13:52:47.309" v="356" actId="1076"/>
          <ac:spMkLst>
            <pc:docMk/>
            <pc:sldMk cId="3161442276" sldId="282"/>
            <ac:spMk id="3" creationId="{09883644-FBE2-33CD-7EDA-85E7FC39D1CD}"/>
          </ac:spMkLst>
        </pc:spChg>
        <pc:spChg chg="mod">
          <ac:chgData name="Monique Tamara Fonseca Da Silva" userId="982ca742-f196-4918-9887-b7911226dea0" providerId="ADAL" clId="{88E875B1-1CE6-45DD-BC3D-650F4D6D1341}" dt="2024-06-06T13:53:59.155" v="375" actId="3626"/>
          <ac:spMkLst>
            <pc:docMk/>
            <pc:sldMk cId="3161442276" sldId="282"/>
            <ac:spMk id="4" creationId="{EB92DB16-6939-F60F-42E5-AD6F25E38CB4}"/>
          </ac:spMkLst>
        </pc:spChg>
        <pc:spChg chg="mod">
          <ac:chgData name="Monique Tamara Fonseca Da Silva" userId="982ca742-f196-4918-9887-b7911226dea0" providerId="ADAL" clId="{88E875B1-1CE6-45DD-BC3D-650F4D6D1341}" dt="2024-06-06T13:55:09.444" v="390" actId="14100"/>
          <ac:spMkLst>
            <pc:docMk/>
            <pc:sldMk cId="3161442276" sldId="282"/>
            <ac:spMk id="5" creationId="{34C766B3-E59D-D496-8B75-6097A5CAEFDB}"/>
          </ac:spMkLst>
        </pc:spChg>
        <pc:spChg chg="mod">
          <ac:chgData name="Monique Tamara Fonseca Da Silva" userId="982ca742-f196-4918-9887-b7911226dea0" providerId="ADAL" clId="{88E875B1-1CE6-45DD-BC3D-650F4D6D1341}" dt="2024-06-06T13:51:25.573" v="340" actId="1076"/>
          <ac:spMkLst>
            <pc:docMk/>
            <pc:sldMk cId="3161442276" sldId="282"/>
            <ac:spMk id="8" creationId="{CC50FEF6-1540-BF76-4F76-08A9AB8FFD45}"/>
          </ac:spMkLst>
        </pc:spChg>
        <pc:spChg chg="add mod ord">
          <ac:chgData name="Monique Tamara Fonseca Da Silva" userId="982ca742-f196-4918-9887-b7911226dea0" providerId="ADAL" clId="{88E875B1-1CE6-45DD-BC3D-650F4D6D1341}" dt="2024-06-06T13:52:40.862" v="355" actId="167"/>
          <ac:spMkLst>
            <pc:docMk/>
            <pc:sldMk cId="3161442276" sldId="282"/>
            <ac:spMk id="9" creationId="{F59CB1CA-2585-CB64-10B1-38FA043BF98E}"/>
          </ac:spMkLst>
        </pc:spChg>
        <pc:spChg chg="mod">
          <ac:chgData name="Monique Tamara Fonseca Da Silva" userId="982ca742-f196-4918-9887-b7911226dea0" providerId="ADAL" clId="{88E875B1-1CE6-45DD-BC3D-650F4D6D1341}" dt="2024-06-06T13:52:08.859" v="346" actId="1076"/>
          <ac:spMkLst>
            <pc:docMk/>
            <pc:sldMk cId="3161442276" sldId="282"/>
            <ac:spMk id="10" creationId="{31A6F89F-7EC6-EE8F-59D6-31BBC8B61475}"/>
          </ac:spMkLst>
        </pc:spChg>
        <pc:spChg chg="mod">
          <ac:chgData name="Monique Tamara Fonseca Da Silva" userId="982ca742-f196-4918-9887-b7911226dea0" providerId="ADAL" clId="{88E875B1-1CE6-45DD-BC3D-650F4D6D1341}" dt="2024-06-06T13:52:16.477" v="349" actId="1076"/>
          <ac:spMkLst>
            <pc:docMk/>
            <pc:sldMk cId="3161442276" sldId="282"/>
            <ac:spMk id="11" creationId="{D93E2394-AB4B-D239-0790-F4F8064FC448}"/>
          </ac:spMkLst>
        </pc:spChg>
        <pc:spChg chg="mod">
          <ac:chgData name="Monique Tamara Fonseca Da Silva" userId="982ca742-f196-4918-9887-b7911226dea0" providerId="ADAL" clId="{88E875B1-1CE6-45DD-BC3D-650F4D6D1341}" dt="2024-06-06T13:54:29.897" v="386" actId="20577"/>
          <ac:spMkLst>
            <pc:docMk/>
            <pc:sldMk cId="3161442276" sldId="282"/>
            <ac:spMk id="13" creationId="{DA7719F7-1AA1-1DE4-67D9-83CE10A7E8A4}"/>
          </ac:spMkLst>
        </pc:spChg>
        <pc:spChg chg="add mod ord">
          <ac:chgData name="Monique Tamara Fonseca Da Silva" userId="982ca742-f196-4918-9887-b7911226dea0" providerId="ADAL" clId="{88E875B1-1CE6-45DD-BC3D-650F4D6D1341}" dt="2024-06-06T13:53:19.629" v="363" actId="1076"/>
          <ac:spMkLst>
            <pc:docMk/>
            <pc:sldMk cId="3161442276" sldId="282"/>
            <ac:spMk id="14" creationId="{2E9F1BC1-259D-F0B4-B4F3-55A86455B347}"/>
          </ac:spMkLst>
        </pc:spChg>
        <pc:spChg chg="mod">
          <ac:chgData name="Monique Tamara Fonseca Da Silva" userId="982ca742-f196-4918-9887-b7911226dea0" providerId="ADAL" clId="{88E875B1-1CE6-45DD-BC3D-650F4D6D1341}" dt="2024-06-06T13:50:37.174" v="338" actId="1076"/>
          <ac:spMkLst>
            <pc:docMk/>
            <pc:sldMk cId="3161442276" sldId="282"/>
            <ac:spMk id="23" creationId="{6DD1360F-6AF1-8323-1EE7-D21EB6B222B9}"/>
          </ac:spMkLst>
        </pc:spChg>
        <pc:spChg chg="mod">
          <ac:chgData name="Monique Tamara Fonseca Da Silva" userId="982ca742-f196-4918-9887-b7911226dea0" providerId="ADAL" clId="{88E875B1-1CE6-45DD-BC3D-650F4D6D1341}" dt="2024-06-06T13:55:16.076" v="391" actId="1076"/>
          <ac:spMkLst>
            <pc:docMk/>
            <pc:sldMk cId="3161442276" sldId="282"/>
            <ac:spMk id="26" creationId="{C39A253C-B868-B3BC-6EE5-6E1071F3C136}"/>
          </ac:spMkLst>
        </pc:spChg>
        <pc:spChg chg="mod">
          <ac:chgData name="Monique Tamara Fonseca Da Silva" userId="982ca742-f196-4918-9887-b7911226dea0" providerId="ADAL" clId="{88E875B1-1CE6-45DD-BC3D-650F4D6D1341}" dt="2024-06-06T13:51:25.573" v="340" actId="1076"/>
          <ac:spMkLst>
            <pc:docMk/>
            <pc:sldMk cId="3161442276" sldId="282"/>
            <ac:spMk id="85" creationId="{1A737B74-448A-652F-34E8-850A5B11319A}"/>
          </ac:spMkLst>
        </pc:spChg>
        <pc:spChg chg="mod">
          <ac:chgData name="Monique Tamara Fonseca Da Silva" userId="982ca742-f196-4918-9887-b7911226dea0" providerId="ADAL" clId="{88E875B1-1CE6-45DD-BC3D-650F4D6D1341}" dt="2024-06-06T13:52:20.141" v="350" actId="1076"/>
          <ac:spMkLst>
            <pc:docMk/>
            <pc:sldMk cId="3161442276" sldId="282"/>
            <ac:spMk id="90" creationId="{04416851-B583-E601-2732-4BD579EBA5AD}"/>
          </ac:spMkLst>
        </pc:spChg>
        <pc:spChg chg="mod">
          <ac:chgData name="Monique Tamara Fonseca Da Silva" userId="982ca742-f196-4918-9887-b7911226dea0" providerId="ADAL" clId="{88E875B1-1CE6-45DD-BC3D-650F4D6D1341}" dt="2024-06-06T13:51:48.260" v="341" actId="14100"/>
          <ac:spMkLst>
            <pc:docMk/>
            <pc:sldMk cId="3161442276" sldId="282"/>
            <ac:spMk id="101" creationId="{E8FC7279-9F5B-4AF1-54DD-396BEC3ACE12}"/>
          </ac:spMkLst>
        </pc:spChg>
        <pc:spChg chg="mod">
          <ac:chgData name="Monique Tamara Fonseca Da Silva" userId="982ca742-f196-4918-9887-b7911226dea0" providerId="ADAL" clId="{88E875B1-1CE6-45DD-BC3D-650F4D6D1341}" dt="2024-06-06T13:52:23.725" v="351" actId="14100"/>
          <ac:spMkLst>
            <pc:docMk/>
            <pc:sldMk cId="3161442276" sldId="282"/>
            <ac:spMk id="102" creationId="{D7ECAB5A-BB45-88E9-F27F-454A1061B346}"/>
          </ac:spMkLst>
        </pc:spChg>
        <pc:spChg chg="mod">
          <ac:chgData name="Monique Tamara Fonseca Da Silva" userId="982ca742-f196-4918-9887-b7911226dea0" providerId="ADAL" clId="{88E875B1-1CE6-45DD-BC3D-650F4D6D1341}" dt="2024-06-06T13:55:52.725" v="392" actId="1076"/>
          <ac:spMkLst>
            <pc:docMk/>
            <pc:sldMk cId="3161442276" sldId="282"/>
            <ac:spMk id="120" creationId="{79455EAB-41CA-5C5F-3578-99BFD01F12B6}"/>
          </ac:spMkLst>
        </pc:spChg>
        <pc:cxnChg chg="mod">
          <ac:chgData name="Monique Tamara Fonseca Da Silva" userId="982ca742-f196-4918-9887-b7911226dea0" providerId="ADAL" clId="{88E875B1-1CE6-45DD-BC3D-650F4D6D1341}" dt="2024-06-06T13:52:47.309" v="356" actId="1076"/>
          <ac:cxnSpMkLst>
            <pc:docMk/>
            <pc:sldMk cId="3161442276" sldId="282"/>
            <ac:cxnSpMk id="28" creationId="{5B3AA519-2A07-0A57-3154-6207C1C5928C}"/>
          </ac:cxnSpMkLst>
        </pc:cxnChg>
        <pc:cxnChg chg="mod">
          <ac:chgData name="Monique Tamara Fonseca Da Silva" userId="982ca742-f196-4918-9887-b7911226dea0" providerId="ADAL" clId="{88E875B1-1CE6-45DD-BC3D-650F4D6D1341}" dt="2024-06-06T13:51:25.573" v="340" actId="1076"/>
          <ac:cxnSpMkLst>
            <pc:docMk/>
            <pc:sldMk cId="3161442276" sldId="282"/>
            <ac:cxnSpMk id="32" creationId="{ADCD774C-982E-A6AB-E5FC-637F0DD515C1}"/>
          </ac:cxnSpMkLst>
        </pc:cxnChg>
        <pc:cxnChg chg="mod">
          <ac:chgData name="Monique Tamara Fonseca Da Silva" userId="982ca742-f196-4918-9887-b7911226dea0" providerId="ADAL" clId="{88E875B1-1CE6-45DD-BC3D-650F4D6D1341}" dt="2024-06-06T13:52:08.859" v="346" actId="1076"/>
          <ac:cxnSpMkLst>
            <pc:docMk/>
            <pc:sldMk cId="3161442276" sldId="282"/>
            <ac:cxnSpMk id="35" creationId="{71074997-84C9-D847-9552-F42533E0419D}"/>
          </ac:cxnSpMkLst>
        </pc:cxnChg>
      </pc:sldChg>
      <pc:sldChg chg="modSp mod">
        <pc:chgData name="Monique Tamara Fonseca Da Silva" userId="982ca742-f196-4918-9887-b7911226dea0" providerId="ADAL" clId="{88E875B1-1CE6-45DD-BC3D-650F4D6D1341}" dt="2024-06-06T18:45:33.665" v="1267" actId="6549"/>
        <pc:sldMkLst>
          <pc:docMk/>
          <pc:sldMk cId="3467818424" sldId="283"/>
        </pc:sldMkLst>
        <pc:graphicFrameChg chg="mod modGraphic">
          <ac:chgData name="Monique Tamara Fonseca Da Silva" userId="982ca742-f196-4918-9887-b7911226dea0" providerId="ADAL" clId="{88E875B1-1CE6-45DD-BC3D-650F4D6D1341}" dt="2024-06-06T18:45:33.665" v="1267" actId="6549"/>
          <ac:graphicFrameMkLst>
            <pc:docMk/>
            <pc:sldMk cId="3467818424" sldId="283"/>
            <ac:graphicFrameMk id="9" creationId="{76CDA0B8-B9CC-1664-23E6-8D9008AE4FAA}"/>
          </ac:graphicFrameMkLst>
        </pc:graphicFrameChg>
      </pc:sldChg>
      <pc:sldChg chg="addSp delSp modSp add mod">
        <pc:chgData name="Monique Tamara Fonseca Da Silva" userId="982ca742-f196-4918-9887-b7911226dea0" providerId="ADAL" clId="{88E875B1-1CE6-45DD-BC3D-650F4D6D1341}" dt="2024-06-06T17:07:49.258" v="1237" actId="20577"/>
        <pc:sldMkLst>
          <pc:docMk/>
          <pc:sldMk cId="2830094435" sldId="284"/>
        </pc:sldMkLst>
        <pc:spChg chg="add del mod">
          <ac:chgData name="Monique Tamara Fonseca Da Silva" userId="982ca742-f196-4918-9887-b7911226dea0" providerId="ADAL" clId="{88E875B1-1CE6-45DD-BC3D-650F4D6D1341}" dt="2024-06-06T14:07:28.929" v="627" actId="478"/>
          <ac:spMkLst>
            <pc:docMk/>
            <pc:sldMk cId="2830094435" sldId="284"/>
            <ac:spMk id="2" creationId="{492878E3-B325-1E0F-A7AE-12672E43D1EF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3" creationId="{09883644-FBE2-33CD-7EDA-85E7FC39D1CD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4" creationId="{EB92DB16-6939-F60F-42E5-AD6F25E38CB4}"/>
          </ac:spMkLst>
        </pc:spChg>
        <pc:spChg chg="mod">
          <ac:chgData name="Monique Tamara Fonseca Da Silva" userId="982ca742-f196-4918-9887-b7911226dea0" providerId="ADAL" clId="{88E875B1-1CE6-45DD-BC3D-650F4D6D1341}" dt="2024-06-06T17:06:30.226" v="1212" actId="1076"/>
          <ac:spMkLst>
            <pc:docMk/>
            <pc:sldMk cId="2830094435" sldId="284"/>
            <ac:spMk id="5" creationId="{34C766B3-E59D-D496-8B75-6097A5CAEFDB}"/>
          </ac:spMkLst>
        </pc:spChg>
        <pc:spChg chg="mod">
          <ac:chgData name="Monique Tamara Fonseca Da Silva" userId="982ca742-f196-4918-9887-b7911226dea0" providerId="ADAL" clId="{88E875B1-1CE6-45DD-BC3D-650F4D6D1341}" dt="2024-06-06T17:06:33.117" v="1213" actId="1076"/>
          <ac:spMkLst>
            <pc:docMk/>
            <pc:sldMk cId="2830094435" sldId="284"/>
            <ac:spMk id="6" creationId="{8A19B60B-0714-A5B6-366C-1CF05D5DCDAD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8" creationId="{CC50FEF6-1540-BF76-4F76-08A9AB8FFD45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9" creationId="{F59CB1CA-2585-CB64-10B1-38FA043BF98E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10" creationId="{31A6F89F-7EC6-EE8F-59D6-31BBC8B61475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11" creationId="{D93E2394-AB4B-D239-0790-F4F8064FC448}"/>
          </ac:spMkLst>
        </pc:spChg>
        <pc:spChg chg="mod">
          <ac:chgData name="Monique Tamara Fonseca Da Silva" userId="982ca742-f196-4918-9887-b7911226dea0" providerId="ADAL" clId="{88E875B1-1CE6-45DD-BC3D-650F4D6D1341}" dt="2024-06-06T17:02:24.326" v="1148" actId="14100"/>
          <ac:spMkLst>
            <pc:docMk/>
            <pc:sldMk cId="2830094435" sldId="284"/>
            <ac:spMk id="12" creationId="{A5F86479-A701-0307-5A30-A4B8426A993F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13" creationId="{DA7719F7-1AA1-1DE4-67D9-83CE10A7E8A4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14" creationId="{2E9F1BC1-259D-F0B4-B4F3-55A86455B347}"/>
          </ac:spMkLst>
        </pc:spChg>
        <pc:spChg chg="mod">
          <ac:chgData name="Monique Tamara Fonseca Da Silva" userId="982ca742-f196-4918-9887-b7911226dea0" providerId="ADAL" clId="{88E875B1-1CE6-45DD-BC3D-650F4D6D1341}" dt="2024-06-06T17:05:40.002" v="1200" actId="1076"/>
          <ac:spMkLst>
            <pc:docMk/>
            <pc:sldMk cId="2830094435" sldId="284"/>
            <ac:spMk id="18" creationId="{699E2B66-A3CB-9DE6-B21A-25F496C509F0}"/>
          </ac:spMkLst>
        </pc:spChg>
        <pc:spChg chg="mod">
          <ac:chgData name="Monique Tamara Fonseca Da Silva" userId="982ca742-f196-4918-9887-b7911226dea0" providerId="ADAL" clId="{88E875B1-1CE6-45DD-BC3D-650F4D6D1341}" dt="2024-06-06T17:05:10.354" v="1193" actId="1076"/>
          <ac:spMkLst>
            <pc:docMk/>
            <pc:sldMk cId="2830094435" sldId="284"/>
            <ac:spMk id="19" creationId="{826E18A3-9ACD-4D0F-2D75-0D150A63B04C}"/>
          </ac:spMkLst>
        </pc:spChg>
        <pc:spChg chg="del">
          <ac:chgData name="Monique Tamara Fonseca Da Silva" userId="982ca742-f196-4918-9887-b7911226dea0" providerId="ADAL" clId="{88E875B1-1CE6-45DD-BC3D-650F4D6D1341}" dt="2024-06-06T14:08:14.359" v="635" actId="478"/>
          <ac:spMkLst>
            <pc:docMk/>
            <pc:sldMk cId="2830094435" sldId="284"/>
            <ac:spMk id="20" creationId="{A1110C32-0B89-F9D7-01D1-25BDDB6B4E26}"/>
          </ac:spMkLst>
        </pc:spChg>
        <pc:spChg chg="mod">
          <ac:chgData name="Monique Tamara Fonseca Da Silva" userId="982ca742-f196-4918-9887-b7911226dea0" providerId="ADAL" clId="{88E875B1-1CE6-45DD-BC3D-650F4D6D1341}" dt="2024-06-06T17:07:49.258" v="1237" actId="20577"/>
          <ac:spMkLst>
            <pc:docMk/>
            <pc:sldMk cId="2830094435" sldId="284"/>
            <ac:spMk id="21" creationId="{7E1E9B91-8EFE-3803-140D-875FB5EAB824}"/>
          </ac:spMkLst>
        </pc:spChg>
        <pc:spChg chg="mod">
          <ac:chgData name="Monique Tamara Fonseca Da Silva" userId="982ca742-f196-4918-9887-b7911226dea0" providerId="ADAL" clId="{88E875B1-1CE6-45DD-BC3D-650F4D6D1341}" dt="2024-06-06T17:06:22.859" v="1211" actId="1076"/>
          <ac:spMkLst>
            <pc:docMk/>
            <pc:sldMk cId="2830094435" sldId="284"/>
            <ac:spMk id="23" creationId="{6DD1360F-6AF1-8323-1EE7-D21EB6B222B9}"/>
          </ac:spMkLst>
        </pc:spChg>
        <pc:spChg chg="mod">
          <ac:chgData name="Monique Tamara Fonseca Da Silva" userId="982ca742-f196-4918-9887-b7911226dea0" providerId="ADAL" clId="{88E875B1-1CE6-45DD-BC3D-650F4D6D1341}" dt="2024-06-06T17:06:38.924" v="1214" actId="1076"/>
          <ac:spMkLst>
            <pc:docMk/>
            <pc:sldMk cId="2830094435" sldId="284"/>
            <ac:spMk id="26" creationId="{C39A253C-B868-B3BC-6EE5-6E1071F3C136}"/>
          </ac:spMkLst>
        </pc:spChg>
        <pc:spChg chg="mod">
          <ac:chgData name="Monique Tamara Fonseca Da Silva" userId="982ca742-f196-4918-9887-b7911226dea0" providerId="ADAL" clId="{88E875B1-1CE6-45DD-BC3D-650F4D6D1341}" dt="2024-06-06T14:07:25.587" v="626" actId="1076"/>
          <ac:spMkLst>
            <pc:docMk/>
            <pc:sldMk cId="2830094435" sldId="284"/>
            <ac:spMk id="31" creationId="{C532133B-736E-735F-CB94-6772A3C9FDD1}"/>
          </ac:spMkLst>
        </pc:spChg>
        <pc:spChg chg="add mod">
          <ac:chgData name="Monique Tamara Fonseca Da Silva" userId="982ca742-f196-4918-9887-b7911226dea0" providerId="ADAL" clId="{88E875B1-1CE6-45DD-BC3D-650F4D6D1341}" dt="2024-06-06T17:02:20.738" v="1147" actId="1076"/>
          <ac:spMkLst>
            <pc:docMk/>
            <pc:sldMk cId="2830094435" sldId="284"/>
            <ac:spMk id="37" creationId="{C301DDFF-1971-697F-4085-E71F12D4D58B}"/>
          </ac:spMkLst>
        </pc:spChg>
        <pc:spChg chg="add mod">
          <ac:chgData name="Monique Tamara Fonseca Da Silva" userId="982ca742-f196-4918-9887-b7911226dea0" providerId="ADAL" clId="{88E875B1-1CE6-45DD-BC3D-650F4D6D1341}" dt="2024-06-06T14:01:30.391" v="534" actId="1076"/>
          <ac:spMkLst>
            <pc:docMk/>
            <pc:sldMk cId="2830094435" sldId="284"/>
            <ac:spMk id="45" creationId="{E4EE8E69-AD02-31D4-07AB-2AFA9B13647D}"/>
          </ac:spMkLst>
        </pc:spChg>
        <pc:spChg chg="add mod">
          <ac:chgData name="Monique Tamara Fonseca Da Silva" userId="982ca742-f196-4918-9887-b7911226dea0" providerId="ADAL" clId="{88E875B1-1CE6-45DD-BC3D-650F4D6D1341}" dt="2024-06-06T17:02:54.733" v="1155" actId="20577"/>
          <ac:spMkLst>
            <pc:docMk/>
            <pc:sldMk cId="2830094435" sldId="284"/>
            <ac:spMk id="46" creationId="{CABA7505-FE6B-B451-9547-CF4C3CAAB505}"/>
          </ac:spMkLst>
        </pc:spChg>
        <pc:spChg chg="add mod">
          <ac:chgData name="Monique Tamara Fonseca Da Silva" userId="982ca742-f196-4918-9887-b7911226dea0" providerId="ADAL" clId="{88E875B1-1CE6-45DD-BC3D-650F4D6D1341}" dt="2024-06-06T17:05:35.405" v="1199" actId="1076"/>
          <ac:spMkLst>
            <pc:docMk/>
            <pc:sldMk cId="2830094435" sldId="284"/>
            <ac:spMk id="50" creationId="{518D41D4-C8C4-6C00-D3F0-1D515C181A4F}"/>
          </ac:spMkLst>
        </pc:spChg>
        <pc:spChg chg="add mod">
          <ac:chgData name="Monique Tamara Fonseca Da Silva" userId="982ca742-f196-4918-9887-b7911226dea0" providerId="ADAL" clId="{88E875B1-1CE6-45DD-BC3D-650F4D6D1341}" dt="2024-06-06T17:05:35.405" v="1199" actId="1076"/>
          <ac:spMkLst>
            <pc:docMk/>
            <pc:sldMk cId="2830094435" sldId="284"/>
            <ac:spMk id="51" creationId="{E9A9B55C-AAC3-30AC-6F89-1410BB2DFB80}"/>
          </ac:spMkLst>
        </pc:spChg>
        <pc:spChg chg="mod ord">
          <ac:chgData name="Monique Tamara Fonseca Da Silva" userId="982ca742-f196-4918-9887-b7911226dea0" providerId="ADAL" clId="{88E875B1-1CE6-45DD-BC3D-650F4D6D1341}" dt="2024-06-06T17:06:49.936" v="1215" actId="1076"/>
          <ac:spMkLst>
            <pc:docMk/>
            <pc:sldMk cId="2830094435" sldId="284"/>
            <ac:spMk id="52" creationId="{3A4DD943-F41F-A824-43F0-7DCFD7EC29C5}"/>
          </ac:spMkLst>
        </pc:spChg>
        <pc:spChg chg="del">
          <ac:chgData name="Monique Tamara Fonseca Da Silva" userId="982ca742-f196-4918-9887-b7911226dea0" providerId="ADAL" clId="{88E875B1-1CE6-45DD-BC3D-650F4D6D1341}" dt="2024-06-06T14:29:12.835" v="868" actId="478"/>
          <ac:spMkLst>
            <pc:docMk/>
            <pc:sldMk cId="2830094435" sldId="284"/>
            <ac:spMk id="53" creationId="{FA087A70-A9CC-4022-B692-8B6409742130}"/>
          </ac:spMkLst>
        </pc:spChg>
        <pc:spChg chg="del mod">
          <ac:chgData name="Monique Tamara Fonseca Da Silva" userId="982ca742-f196-4918-9887-b7911226dea0" providerId="ADAL" clId="{88E875B1-1CE6-45DD-BC3D-650F4D6D1341}" dt="2024-06-06T14:12:06.741" v="659" actId="478"/>
          <ac:spMkLst>
            <pc:docMk/>
            <pc:sldMk cId="2830094435" sldId="284"/>
            <ac:spMk id="56" creationId="{4CFD0751-FC7E-01ED-C2EA-BF09F28E9B13}"/>
          </ac:spMkLst>
        </pc:spChg>
        <pc:spChg chg="del mod">
          <ac:chgData name="Monique Tamara Fonseca Da Silva" userId="982ca742-f196-4918-9887-b7911226dea0" providerId="ADAL" clId="{88E875B1-1CE6-45DD-BC3D-650F4D6D1341}" dt="2024-06-06T14:12:09.240" v="660" actId="478"/>
          <ac:spMkLst>
            <pc:docMk/>
            <pc:sldMk cId="2830094435" sldId="284"/>
            <ac:spMk id="57" creationId="{D1001165-4BD5-446A-68EB-69BCF50ECCE4}"/>
          </ac:spMkLst>
        </pc:spChg>
        <pc:spChg chg="del mod">
          <ac:chgData name="Monique Tamara Fonseca Da Silva" userId="982ca742-f196-4918-9887-b7911226dea0" providerId="ADAL" clId="{88E875B1-1CE6-45DD-BC3D-650F4D6D1341}" dt="2024-06-06T14:12:16.644" v="664" actId="478"/>
          <ac:spMkLst>
            <pc:docMk/>
            <pc:sldMk cId="2830094435" sldId="284"/>
            <ac:spMk id="59" creationId="{9D5D3D67-9E78-8C4C-8B78-F0ABAAF1EAD3}"/>
          </ac:spMkLst>
        </pc:spChg>
        <pc:spChg chg="del mod">
          <ac:chgData name="Monique Tamara Fonseca Da Silva" userId="982ca742-f196-4918-9887-b7911226dea0" providerId="ADAL" clId="{88E875B1-1CE6-45DD-BC3D-650F4D6D1341}" dt="2024-06-06T14:12:14.232" v="663" actId="478"/>
          <ac:spMkLst>
            <pc:docMk/>
            <pc:sldMk cId="2830094435" sldId="284"/>
            <ac:spMk id="60" creationId="{4DB002D1-834A-D6D4-E088-C95862F9DA9F}"/>
          </ac:spMkLst>
        </pc:spChg>
        <pc:spChg chg="add del mod">
          <ac:chgData name="Monique Tamara Fonseca Da Silva" userId="982ca742-f196-4918-9887-b7911226dea0" providerId="ADAL" clId="{88E875B1-1CE6-45DD-BC3D-650F4D6D1341}" dt="2024-06-06T17:04:35.519" v="1181" actId="478"/>
          <ac:spMkLst>
            <pc:docMk/>
            <pc:sldMk cId="2830094435" sldId="284"/>
            <ac:spMk id="63" creationId="{574F1EA8-2C3F-7C4B-0C0D-297CEC9B8AEB}"/>
          </ac:spMkLst>
        </pc:spChg>
        <pc:spChg chg="add mod">
          <ac:chgData name="Monique Tamara Fonseca Da Silva" userId="982ca742-f196-4918-9887-b7911226dea0" providerId="ADAL" clId="{88E875B1-1CE6-45DD-BC3D-650F4D6D1341}" dt="2024-06-06T14:05:31.135" v="615" actId="1076"/>
          <ac:spMkLst>
            <pc:docMk/>
            <pc:sldMk cId="2830094435" sldId="284"/>
            <ac:spMk id="66" creationId="{4279AC10-DEFD-DDB5-3FEF-14CC2332CC0E}"/>
          </ac:spMkLst>
        </pc:spChg>
        <pc:spChg chg="del mod">
          <ac:chgData name="Monique Tamara Fonseca Da Silva" userId="982ca742-f196-4918-9887-b7911226dea0" providerId="ADAL" clId="{88E875B1-1CE6-45DD-BC3D-650F4D6D1341}" dt="2024-06-06T14:12:12.111" v="662" actId="478"/>
          <ac:spMkLst>
            <pc:docMk/>
            <pc:sldMk cId="2830094435" sldId="284"/>
            <ac:spMk id="67" creationId="{C7D21C92-D5D0-F5CA-BC60-C63706A9C979}"/>
          </ac:spMkLst>
        </pc:spChg>
        <pc:spChg chg="del mod">
          <ac:chgData name="Monique Tamara Fonseca Da Silva" userId="982ca742-f196-4918-9887-b7911226dea0" providerId="ADAL" clId="{88E875B1-1CE6-45DD-BC3D-650F4D6D1341}" dt="2024-06-06T14:12:11.620" v="661" actId="478"/>
          <ac:spMkLst>
            <pc:docMk/>
            <pc:sldMk cId="2830094435" sldId="284"/>
            <ac:spMk id="68" creationId="{5741FF4A-6E98-9410-2647-B2B4356D058B}"/>
          </ac:spMkLst>
        </pc:spChg>
        <pc:spChg chg="add mod">
          <ac:chgData name="Monique Tamara Fonseca Da Silva" userId="982ca742-f196-4918-9887-b7911226dea0" providerId="ADAL" clId="{88E875B1-1CE6-45DD-BC3D-650F4D6D1341}" dt="2024-06-06T17:02:51.911" v="1153" actId="20577"/>
          <ac:spMkLst>
            <pc:docMk/>
            <pc:sldMk cId="2830094435" sldId="284"/>
            <ac:spMk id="69" creationId="{8D5AA79E-2E91-0A66-5AA8-E89D2479F16A}"/>
          </ac:spMkLst>
        </pc:spChg>
        <pc:spChg chg="mod">
          <ac:chgData name="Monique Tamara Fonseca Da Silva" userId="982ca742-f196-4918-9887-b7911226dea0" providerId="ADAL" clId="{88E875B1-1CE6-45DD-BC3D-650F4D6D1341}" dt="2024-06-06T16:59:18.868" v="1083" actId="1076"/>
          <ac:spMkLst>
            <pc:docMk/>
            <pc:sldMk cId="2830094435" sldId="284"/>
            <ac:spMk id="71" creationId="{085A6816-E430-4DAE-80E0-5671765D3018}"/>
          </ac:spMkLst>
        </pc:spChg>
        <pc:spChg chg="add del mod">
          <ac:chgData name="Monique Tamara Fonseca Da Silva" userId="982ca742-f196-4918-9887-b7911226dea0" providerId="ADAL" clId="{88E875B1-1CE6-45DD-BC3D-650F4D6D1341}" dt="2024-06-06T17:02:34.472" v="1149" actId="1076"/>
          <ac:spMkLst>
            <pc:docMk/>
            <pc:sldMk cId="2830094435" sldId="284"/>
            <ac:spMk id="75" creationId="{930B4448-3E47-4D4D-1CDC-D429E8EDC81B}"/>
          </ac:spMkLst>
        </pc:spChg>
        <pc:spChg chg="mod">
          <ac:chgData name="Monique Tamara Fonseca Da Silva" userId="982ca742-f196-4918-9887-b7911226dea0" providerId="ADAL" clId="{88E875B1-1CE6-45DD-BC3D-650F4D6D1341}" dt="2024-06-06T17:01:42.535" v="1139" actId="1076"/>
          <ac:spMkLst>
            <pc:docMk/>
            <pc:sldMk cId="2830094435" sldId="284"/>
            <ac:spMk id="76" creationId="{C54E0EC9-BD50-710B-5068-EB9B3B86ACA6}"/>
          </ac:spMkLst>
        </pc:spChg>
        <pc:spChg chg="add del mod ord">
          <ac:chgData name="Monique Tamara Fonseca Da Silva" userId="982ca742-f196-4918-9887-b7911226dea0" providerId="ADAL" clId="{88E875B1-1CE6-45DD-BC3D-650F4D6D1341}" dt="2024-06-06T14:25:39.465" v="780" actId="478"/>
          <ac:spMkLst>
            <pc:docMk/>
            <pc:sldMk cId="2830094435" sldId="284"/>
            <ac:spMk id="77" creationId="{AD8B70A8-B5A0-C3F1-1006-B1F42371A259}"/>
          </ac:spMkLst>
        </pc:spChg>
        <pc:spChg chg="add del mod">
          <ac:chgData name="Monique Tamara Fonseca Da Silva" userId="982ca742-f196-4918-9887-b7911226dea0" providerId="ADAL" clId="{88E875B1-1CE6-45DD-BC3D-650F4D6D1341}" dt="2024-06-06T14:13:56.882" v="690" actId="478"/>
          <ac:spMkLst>
            <pc:docMk/>
            <pc:sldMk cId="2830094435" sldId="284"/>
            <ac:spMk id="78" creationId="{E52DDA78-6951-7F20-51E0-23A438E87D3C}"/>
          </ac:spMkLst>
        </pc:spChg>
        <pc:spChg chg="mod">
          <ac:chgData name="Monique Tamara Fonseca Da Silva" userId="982ca742-f196-4918-9887-b7911226dea0" providerId="ADAL" clId="{88E875B1-1CE6-45DD-BC3D-650F4D6D1341}" dt="2024-06-06T16:59:44.960" v="1090" actId="20577"/>
          <ac:spMkLst>
            <pc:docMk/>
            <pc:sldMk cId="2830094435" sldId="284"/>
            <ac:spMk id="79" creationId="{7E7FA445-85D2-45E4-9377-440E8BEFE780}"/>
          </ac:spMkLst>
        </pc:spChg>
        <pc:spChg chg="add del mod">
          <ac:chgData name="Monique Tamara Fonseca Da Silva" userId="982ca742-f196-4918-9887-b7911226dea0" providerId="ADAL" clId="{88E875B1-1CE6-45DD-BC3D-650F4D6D1341}" dt="2024-06-06T14:25:35.421" v="779" actId="478"/>
          <ac:spMkLst>
            <pc:docMk/>
            <pc:sldMk cId="2830094435" sldId="284"/>
            <ac:spMk id="79" creationId="{A10F4555-BC2D-F354-F860-C1CF55B2AA36}"/>
          </ac:spMkLst>
        </pc:spChg>
        <pc:spChg chg="add del mod">
          <ac:chgData name="Monique Tamara Fonseca Da Silva" userId="982ca742-f196-4918-9887-b7911226dea0" providerId="ADAL" clId="{88E875B1-1CE6-45DD-BC3D-650F4D6D1341}" dt="2024-06-06T14:13:55.190" v="689" actId="478"/>
          <ac:spMkLst>
            <pc:docMk/>
            <pc:sldMk cId="2830094435" sldId="284"/>
            <ac:spMk id="80" creationId="{EFE2A7CC-E57E-64D2-E082-F374A6EC9342}"/>
          </ac:spMkLst>
        </pc:spChg>
        <pc:spChg chg="del mod">
          <ac:chgData name="Monique Tamara Fonseca Da Silva" userId="982ca742-f196-4918-9887-b7911226dea0" providerId="ADAL" clId="{88E875B1-1CE6-45DD-BC3D-650F4D6D1341}" dt="2024-06-06T14:05:13.411" v="612" actId="478"/>
          <ac:spMkLst>
            <pc:docMk/>
            <pc:sldMk cId="2830094435" sldId="284"/>
            <ac:spMk id="82" creationId="{740F9C20-D3E1-1BB3-4EA5-3DBC60E3C2BF}"/>
          </ac:spMkLst>
        </pc:spChg>
        <pc:spChg chg="del mod">
          <ac:chgData name="Monique Tamara Fonseca Da Silva" userId="982ca742-f196-4918-9887-b7911226dea0" providerId="ADAL" clId="{88E875B1-1CE6-45DD-BC3D-650F4D6D1341}" dt="2024-06-06T14:01:08.453" v="528" actId="478"/>
          <ac:spMkLst>
            <pc:docMk/>
            <pc:sldMk cId="2830094435" sldId="284"/>
            <ac:spMk id="83" creationId="{01548DD9-A5F0-AB1F-E0D0-73E816224F05}"/>
          </ac:spMkLst>
        </pc:spChg>
        <pc:spChg chg="del mod">
          <ac:chgData name="Monique Tamara Fonseca Da Silva" userId="982ca742-f196-4918-9887-b7911226dea0" providerId="ADAL" clId="{88E875B1-1CE6-45DD-BC3D-650F4D6D1341}" dt="2024-06-06T14:12:32.783" v="668" actId="478"/>
          <ac:spMkLst>
            <pc:docMk/>
            <pc:sldMk cId="2830094435" sldId="284"/>
            <ac:spMk id="84" creationId="{802D7A3E-7D33-E7E0-0BA6-C90F0456747F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85" creationId="{1A737B74-448A-652F-34E8-850A5B11319A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90" creationId="{04416851-B583-E601-2732-4BD579EBA5AD}"/>
          </ac:spMkLst>
        </pc:spChg>
        <pc:spChg chg="add mod">
          <ac:chgData name="Monique Tamara Fonseca Da Silva" userId="982ca742-f196-4918-9887-b7911226dea0" providerId="ADAL" clId="{88E875B1-1CE6-45DD-BC3D-650F4D6D1341}" dt="2024-06-06T14:24:19.490" v="769" actId="14100"/>
          <ac:spMkLst>
            <pc:docMk/>
            <pc:sldMk cId="2830094435" sldId="284"/>
            <ac:spMk id="94" creationId="{9F39CB9A-6D74-9C5C-34F2-4A497F9AFAF9}"/>
          </ac:spMkLst>
        </pc:spChg>
        <pc:spChg chg="add mod">
          <ac:chgData name="Monique Tamara Fonseca Da Silva" userId="982ca742-f196-4918-9887-b7911226dea0" providerId="ADAL" clId="{88E875B1-1CE6-45DD-BC3D-650F4D6D1341}" dt="2024-06-06T14:24:14.723" v="768" actId="14100"/>
          <ac:spMkLst>
            <pc:docMk/>
            <pc:sldMk cId="2830094435" sldId="284"/>
            <ac:spMk id="95" creationId="{0359F9DB-271D-95C6-BAE5-8253631CA2C7}"/>
          </ac:spMkLst>
        </pc:spChg>
        <pc:spChg chg="add mod">
          <ac:chgData name="Monique Tamara Fonseca Da Silva" userId="982ca742-f196-4918-9887-b7911226dea0" providerId="ADAL" clId="{88E875B1-1CE6-45DD-BC3D-650F4D6D1341}" dt="2024-06-06T16:58:34.003" v="1076" actId="20577"/>
          <ac:spMkLst>
            <pc:docMk/>
            <pc:sldMk cId="2830094435" sldId="284"/>
            <ac:spMk id="96" creationId="{87349A22-0B32-0388-B607-0202683FD301}"/>
          </ac:spMkLst>
        </pc:spChg>
        <pc:spChg chg="add del mod">
          <ac:chgData name="Monique Tamara Fonseca Da Silva" userId="982ca742-f196-4918-9887-b7911226dea0" providerId="ADAL" clId="{88E875B1-1CE6-45DD-BC3D-650F4D6D1341}" dt="2024-06-06T14:24:54.531" v="778" actId="1076"/>
          <ac:spMkLst>
            <pc:docMk/>
            <pc:sldMk cId="2830094435" sldId="284"/>
            <ac:spMk id="97" creationId="{30F32177-361B-3D28-3EA3-AF465CA48271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101" creationId="{E8FC7279-9F5B-4AF1-54DD-396BEC3ACE12}"/>
          </ac:spMkLst>
        </pc:spChg>
        <pc:spChg chg="mod">
          <ac:chgData name="Monique Tamara Fonseca Da Silva" userId="982ca742-f196-4918-9887-b7911226dea0" providerId="ADAL" clId="{88E875B1-1CE6-45DD-BC3D-650F4D6D1341}" dt="2024-06-06T14:20:40.523" v="691" actId="1076"/>
          <ac:spMkLst>
            <pc:docMk/>
            <pc:sldMk cId="2830094435" sldId="284"/>
            <ac:spMk id="102" creationId="{D7ECAB5A-BB45-88E9-F27F-454A1061B346}"/>
          </ac:spMkLst>
        </pc:spChg>
        <pc:spChg chg="add mod">
          <ac:chgData name="Monique Tamara Fonseca Da Silva" userId="982ca742-f196-4918-9887-b7911226dea0" providerId="ADAL" clId="{88E875B1-1CE6-45DD-BC3D-650F4D6D1341}" dt="2024-06-06T17:05:57.888" v="1205" actId="1076"/>
          <ac:spMkLst>
            <pc:docMk/>
            <pc:sldMk cId="2830094435" sldId="284"/>
            <ac:spMk id="117" creationId="{0B6A8C12-3F71-7765-77C5-187FE6CBD5D5}"/>
          </ac:spMkLst>
        </pc:spChg>
        <pc:spChg chg="add del">
          <ac:chgData name="Monique Tamara Fonseca Da Silva" userId="982ca742-f196-4918-9887-b7911226dea0" providerId="ADAL" clId="{88E875B1-1CE6-45DD-BC3D-650F4D6D1341}" dt="2024-06-06T13:57:57.389" v="435" actId="478"/>
          <ac:spMkLst>
            <pc:docMk/>
            <pc:sldMk cId="2830094435" sldId="284"/>
            <ac:spMk id="118" creationId="{ED0AEA19-6E3F-038A-1632-B8D7A69AEB8F}"/>
          </ac:spMkLst>
        </pc:spChg>
        <pc:spChg chg="mod">
          <ac:chgData name="Monique Tamara Fonseca Da Silva" userId="982ca742-f196-4918-9887-b7911226dea0" providerId="ADAL" clId="{88E875B1-1CE6-45DD-BC3D-650F4D6D1341}" dt="2024-06-06T14:02:21.229" v="566" actId="1076"/>
          <ac:spMkLst>
            <pc:docMk/>
            <pc:sldMk cId="2830094435" sldId="284"/>
            <ac:spMk id="119" creationId="{997A108B-420A-20D4-07D7-92E8CE1B0A70}"/>
          </ac:spMkLst>
        </pc:spChg>
        <pc:spChg chg="mod">
          <ac:chgData name="Monique Tamara Fonseca Da Silva" userId="982ca742-f196-4918-9887-b7911226dea0" providerId="ADAL" clId="{88E875B1-1CE6-45DD-BC3D-650F4D6D1341}" dt="2024-06-06T16:58:16.605" v="1066" actId="1076"/>
          <ac:spMkLst>
            <pc:docMk/>
            <pc:sldMk cId="2830094435" sldId="284"/>
            <ac:spMk id="120" creationId="{79455EAB-41CA-5C5F-3578-99BFD01F12B6}"/>
          </ac:spMkLst>
        </pc:spChg>
        <pc:spChg chg="add mod">
          <ac:chgData name="Monique Tamara Fonseca Da Silva" userId="982ca742-f196-4918-9887-b7911226dea0" providerId="ADAL" clId="{88E875B1-1CE6-45DD-BC3D-650F4D6D1341}" dt="2024-06-06T17:05:57.888" v="1205" actId="1076"/>
          <ac:spMkLst>
            <pc:docMk/>
            <pc:sldMk cId="2830094435" sldId="284"/>
            <ac:spMk id="121" creationId="{3A196B10-48A8-3CD1-8C7F-D0D865417F16}"/>
          </ac:spMkLst>
        </pc:spChg>
        <pc:spChg chg="add mod ord">
          <ac:chgData name="Monique Tamara Fonseca Da Silva" userId="982ca742-f196-4918-9887-b7911226dea0" providerId="ADAL" clId="{88E875B1-1CE6-45DD-BC3D-650F4D6D1341}" dt="2024-06-06T17:06:49.936" v="1215" actId="1076"/>
          <ac:spMkLst>
            <pc:docMk/>
            <pc:sldMk cId="2830094435" sldId="284"/>
            <ac:spMk id="129" creationId="{138EF26E-25FE-6C7B-F432-D89B871E60F9}"/>
          </ac:spMkLst>
        </pc:spChg>
        <pc:spChg chg="add mod">
          <ac:chgData name="Monique Tamara Fonseca Da Silva" userId="982ca742-f196-4918-9887-b7911226dea0" providerId="ADAL" clId="{88E875B1-1CE6-45DD-BC3D-650F4D6D1341}" dt="2024-06-06T17:06:49.936" v="1215" actId="1076"/>
          <ac:spMkLst>
            <pc:docMk/>
            <pc:sldMk cId="2830094435" sldId="284"/>
            <ac:spMk id="130" creationId="{0F95A1AD-413A-4463-F65B-A18EE761EA8A}"/>
          </ac:spMkLst>
        </pc:spChg>
        <pc:spChg chg="mod">
          <ac:chgData name="Monique Tamara Fonseca Da Silva" userId="982ca742-f196-4918-9887-b7911226dea0" providerId="ADAL" clId="{88E875B1-1CE6-45DD-BC3D-650F4D6D1341}" dt="2024-06-06T14:07:49.712" v="629" actId="1076"/>
          <ac:spMkLst>
            <pc:docMk/>
            <pc:sldMk cId="2830094435" sldId="284"/>
            <ac:spMk id="131" creationId="{AFD8250A-BF74-1096-DC33-3595C80A0555}"/>
          </ac:spMkLst>
        </pc:spChg>
        <pc:spChg chg="del mod">
          <ac:chgData name="Monique Tamara Fonseca Da Silva" userId="982ca742-f196-4918-9887-b7911226dea0" providerId="ADAL" clId="{88E875B1-1CE6-45DD-BC3D-650F4D6D1341}" dt="2024-06-06T17:03:09.986" v="1160" actId="478"/>
          <ac:spMkLst>
            <pc:docMk/>
            <pc:sldMk cId="2830094435" sldId="284"/>
            <ac:spMk id="132" creationId="{FB1AB7D5-B770-2D8D-5D26-CD772F154AC1}"/>
          </ac:spMkLst>
        </pc:spChg>
        <pc:spChg chg="del mod">
          <ac:chgData name="Monique Tamara Fonseca Da Silva" userId="982ca742-f196-4918-9887-b7911226dea0" providerId="ADAL" clId="{88E875B1-1CE6-45DD-BC3D-650F4D6D1341}" dt="2024-06-06T17:03:12.425" v="1161" actId="478"/>
          <ac:spMkLst>
            <pc:docMk/>
            <pc:sldMk cId="2830094435" sldId="284"/>
            <ac:spMk id="133" creationId="{0EFB5525-6F28-28F8-B37F-FA4AFE864438}"/>
          </ac:spMkLst>
        </pc:spChg>
        <pc:spChg chg="add del mod">
          <ac:chgData name="Monique Tamara Fonseca Da Silva" userId="982ca742-f196-4918-9887-b7911226dea0" providerId="ADAL" clId="{88E875B1-1CE6-45DD-BC3D-650F4D6D1341}" dt="2024-06-06T17:03:55.991" v="1170" actId="478"/>
          <ac:spMkLst>
            <pc:docMk/>
            <pc:sldMk cId="2830094435" sldId="284"/>
            <ac:spMk id="139" creationId="{4337DCDA-81AB-94C8-7C73-F921B73968E6}"/>
          </ac:spMkLst>
        </pc:spChg>
        <pc:spChg chg="add del mod">
          <ac:chgData name="Monique Tamara Fonseca Da Silva" userId="982ca742-f196-4918-9887-b7911226dea0" providerId="ADAL" clId="{88E875B1-1CE6-45DD-BC3D-650F4D6D1341}" dt="2024-06-06T17:03:59.551" v="1171" actId="478"/>
          <ac:spMkLst>
            <pc:docMk/>
            <pc:sldMk cId="2830094435" sldId="284"/>
            <ac:spMk id="140" creationId="{BB6D1D31-A2F3-A241-DAA5-2114CEC09A47}"/>
          </ac:spMkLst>
        </pc:spChg>
        <pc:grpChg chg="mod">
          <ac:chgData name="Monique Tamara Fonseca Da Silva" userId="982ca742-f196-4918-9887-b7911226dea0" providerId="ADAL" clId="{88E875B1-1CE6-45DD-BC3D-650F4D6D1341}" dt="2024-06-06T17:02:03.769" v="1144" actId="14100"/>
          <ac:grpSpMkLst>
            <pc:docMk/>
            <pc:sldMk cId="2830094435" sldId="284"/>
            <ac:grpSpMk id="34" creationId="{704778DF-5A3B-4333-9056-1E79318915C4}"/>
          </ac:grpSpMkLst>
        </pc:grpChg>
        <pc:grpChg chg="mod">
          <ac:chgData name="Monique Tamara Fonseca Da Silva" userId="982ca742-f196-4918-9887-b7911226dea0" providerId="ADAL" clId="{88E875B1-1CE6-45DD-BC3D-650F4D6D1341}" dt="2024-06-06T16:59:12.018" v="1082" actId="1076"/>
          <ac:grpSpMkLst>
            <pc:docMk/>
            <pc:sldMk cId="2830094435" sldId="284"/>
            <ac:grpSpMk id="42" creationId="{A217B8AB-BBCE-45AA-9B79-B1AAD35299B5}"/>
          </ac:grpSpMkLst>
        </pc:grpChg>
        <pc:grpChg chg="mod">
          <ac:chgData name="Monique Tamara Fonseca Da Silva" userId="982ca742-f196-4918-9887-b7911226dea0" providerId="ADAL" clId="{88E875B1-1CE6-45DD-BC3D-650F4D6D1341}" dt="2024-06-06T16:59:29.329" v="1084" actId="1076"/>
          <ac:grpSpMkLst>
            <pc:docMk/>
            <pc:sldMk cId="2830094435" sldId="284"/>
            <ac:grpSpMk id="77" creationId="{CF36FE8D-4D08-4E7E-B5E8-7B665DE0A219}"/>
          </ac:grpSpMkLst>
        </pc:grpChg>
        <pc:cxnChg chg="mod">
          <ac:chgData name="Monique Tamara Fonseca Da Silva" userId="982ca742-f196-4918-9887-b7911226dea0" providerId="ADAL" clId="{88E875B1-1CE6-45DD-BC3D-650F4D6D1341}" dt="2024-06-06T17:02:47.357" v="1151" actId="14100"/>
          <ac:cxnSpMkLst>
            <pc:docMk/>
            <pc:sldMk cId="2830094435" sldId="284"/>
            <ac:cxnSpMk id="27" creationId="{73EAEEB9-1179-4C6A-03E1-ABD652F1F7A5}"/>
          </ac:cxnSpMkLst>
        </pc:cxnChg>
        <pc:cxnChg chg="mod">
          <ac:chgData name="Monique Tamara Fonseca Da Silva" userId="982ca742-f196-4918-9887-b7911226dea0" providerId="ADAL" clId="{88E875B1-1CE6-45DD-BC3D-650F4D6D1341}" dt="2024-06-06T14:24:19.490" v="769" actId="14100"/>
          <ac:cxnSpMkLst>
            <pc:docMk/>
            <pc:sldMk cId="2830094435" sldId="284"/>
            <ac:cxnSpMk id="28" creationId="{5B3AA519-2A07-0A57-3154-6207C1C5928C}"/>
          </ac:cxnSpMkLst>
        </pc:cxnChg>
        <pc:cxnChg chg="mod">
          <ac:chgData name="Monique Tamara Fonseca Da Silva" userId="982ca742-f196-4918-9887-b7911226dea0" providerId="ADAL" clId="{88E875B1-1CE6-45DD-BC3D-650F4D6D1341}" dt="2024-06-06T14:24:19.490" v="769" actId="14100"/>
          <ac:cxnSpMkLst>
            <pc:docMk/>
            <pc:sldMk cId="2830094435" sldId="284"/>
            <ac:cxnSpMk id="32" creationId="{ADCD774C-982E-A6AB-E5FC-637F0DD515C1}"/>
          </ac:cxnSpMkLst>
        </pc:cxnChg>
        <pc:cxnChg chg="add del mod">
          <ac:chgData name="Monique Tamara Fonseca Da Silva" userId="982ca742-f196-4918-9887-b7911226dea0" providerId="ADAL" clId="{88E875B1-1CE6-45DD-BC3D-650F4D6D1341}" dt="2024-06-06T14:24:19.490" v="769" actId="14100"/>
          <ac:cxnSpMkLst>
            <pc:docMk/>
            <pc:sldMk cId="2830094435" sldId="284"/>
            <ac:cxnSpMk id="35" creationId="{71074997-84C9-D847-9552-F42533E0419D}"/>
          </ac:cxnSpMkLst>
        </pc:cxnChg>
        <pc:cxnChg chg="del mod">
          <ac:chgData name="Monique Tamara Fonseca Da Silva" userId="982ca742-f196-4918-9887-b7911226dea0" providerId="ADAL" clId="{88E875B1-1CE6-45DD-BC3D-650F4D6D1341}" dt="2024-06-06T14:08:16.566" v="636" actId="478"/>
          <ac:cxnSpMkLst>
            <pc:docMk/>
            <pc:sldMk cId="2830094435" sldId="284"/>
            <ac:cxnSpMk id="40" creationId="{019437FB-E3E6-15A6-7260-A4745AFBA252}"/>
          </ac:cxnSpMkLst>
        </pc:cxnChg>
        <pc:cxnChg chg="add mod">
          <ac:chgData name="Monique Tamara Fonseca Da Silva" userId="982ca742-f196-4918-9887-b7911226dea0" providerId="ADAL" clId="{88E875B1-1CE6-45DD-BC3D-650F4D6D1341}" dt="2024-06-06T14:05:13.411" v="612" actId="478"/>
          <ac:cxnSpMkLst>
            <pc:docMk/>
            <pc:sldMk cId="2830094435" sldId="284"/>
            <ac:cxnSpMk id="47" creationId="{A2E35A46-7804-BBB8-6053-8A1B1EFB7D86}"/>
          </ac:cxnSpMkLst>
        </pc:cxnChg>
        <pc:cxnChg chg="add mod">
          <ac:chgData name="Monique Tamara Fonseca Da Silva" userId="982ca742-f196-4918-9887-b7911226dea0" providerId="ADAL" clId="{88E875B1-1CE6-45DD-BC3D-650F4D6D1341}" dt="2024-06-06T17:05:35.405" v="1199" actId="1076"/>
          <ac:cxnSpMkLst>
            <pc:docMk/>
            <pc:sldMk cId="2830094435" sldId="284"/>
            <ac:cxnSpMk id="54" creationId="{0DD4E1EA-DD33-48DE-2D14-424806AB10C6}"/>
          </ac:cxnSpMkLst>
        </pc:cxnChg>
        <pc:cxnChg chg="del mod">
          <ac:chgData name="Monique Tamara Fonseca Da Silva" userId="982ca742-f196-4918-9887-b7911226dea0" providerId="ADAL" clId="{88E875B1-1CE6-45DD-BC3D-650F4D6D1341}" dt="2024-06-06T17:06:07.897" v="1209" actId="478"/>
          <ac:cxnSpMkLst>
            <pc:docMk/>
            <pc:sldMk cId="2830094435" sldId="284"/>
            <ac:cxnSpMk id="58" creationId="{43C605AF-0C94-A7A5-E65C-586A0299F52E}"/>
          </ac:cxnSpMkLst>
        </pc:cxnChg>
        <pc:cxnChg chg="add mod">
          <ac:chgData name="Monique Tamara Fonseca Da Silva" userId="982ca742-f196-4918-9887-b7911226dea0" providerId="ADAL" clId="{88E875B1-1CE6-45DD-BC3D-650F4D6D1341}" dt="2024-06-06T17:05:35.405" v="1199" actId="1076"/>
          <ac:cxnSpMkLst>
            <pc:docMk/>
            <pc:sldMk cId="2830094435" sldId="284"/>
            <ac:cxnSpMk id="65" creationId="{B1370B29-B2F6-E281-468C-588331D1C200}"/>
          </ac:cxnSpMkLst>
        </pc:cxnChg>
        <pc:cxnChg chg="mod">
          <ac:chgData name="Monique Tamara Fonseca Da Silva" userId="982ca742-f196-4918-9887-b7911226dea0" providerId="ADAL" clId="{88E875B1-1CE6-45DD-BC3D-650F4D6D1341}" dt="2024-06-06T16:59:18.868" v="1083" actId="1076"/>
          <ac:cxnSpMkLst>
            <pc:docMk/>
            <pc:sldMk cId="2830094435" sldId="284"/>
            <ac:cxnSpMk id="67" creationId="{96A8CDF7-5906-4963-A8CE-C80B7E5254E5}"/>
          </ac:cxnSpMkLst>
        </pc:cxnChg>
        <pc:cxnChg chg="add mod">
          <ac:chgData name="Monique Tamara Fonseca Da Silva" userId="982ca742-f196-4918-9887-b7911226dea0" providerId="ADAL" clId="{88E875B1-1CE6-45DD-BC3D-650F4D6D1341}" dt="2024-06-06T17:05:57.888" v="1205" actId="1076"/>
          <ac:cxnSpMkLst>
            <pc:docMk/>
            <pc:sldMk cId="2830094435" sldId="284"/>
            <ac:cxnSpMk id="74" creationId="{9CC1A5AF-19E0-4C0D-B291-FEB48105AB47}"/>
          </ac:cxnSpMkLst>
        </pc:cxnChg>
        <pc:cxnChg chg="add mod">
          <ac:chgData name="Monique Tamara Fonseca Da Silva" userId="982ca742-f196-4918-9887-b7911226dea0" providerId="ADAL" clId="{88E875B1-1CE6-45DD-BC3D-650F4D6D1341}" dt="2024-06-06T17:06:49.936" v="1215" actId="1076"/>
          <ac:cxnSpMkLst>
            <pc:docMk/>
            <pc:sldMk cId="2830094435" sldId="284"/>
            <ac:cxnSpMk id="83" creationId="{90AAEA0A-8FCD-B669-D491-B2C1F79C5ACA}"/>
          </ac:cxnSpMkLst>
        </pc:cxnChg>
        <pc:cxnChg chg="del mod">
          <ac:chgData name="Monique Tamara Fonseca Da Silva" userId="982ca742-f196-4918-9887-b7911226dea0" providerId="ADAL" clId="{88E875B1-1CE6-45DD-BC3D-650F4D6D1341}" dt="2024-06-06T17:03:28.783" v="1164" actId="478"/>
          <ac:cxnSpMkLst>
            <pc:docMk/>
            <pc:sldMk cId="2830094435" sldId="284"/>
            <ac:cxnSpMk id="89" creationId="{F9B42B3C-9CB2-CF33-7C0F-3DB3CAE43DE3}"/>
          </ac:cxnSpMkLst>
        </pc:cxnChg>
        <pc:cxnChg chg="mod">
          <ac:chgData name="Monique Tamara Fonseca Da Silva" userId="982ca742-f196-4918-9887-b7911226dea0" providerId="ADAL" clId="{88E875B1-1CE6-45DD-BC3D-650F4D6D1341}" dt="2024-06-06T16:59:41.806" v="1088" actId="14100"/>
          <ac:cxnSpMkLst>
            <pc:docMk/>
            <pc:sldMk cId="2830094435" sldId="284"/>
            <ac:cxnSpMk id="91" creationId="{B1312A30-427D-4D64-BB0D-83E9920DB87E}"/>
          </ac:cxnSpMkLst>
        </pc:cxnChg>
        <pc:cxnChg chg="mod">
          <ac:chgData name="Monique Tamara Fonseca Da Silva" userId="982ca742-f196-4918-9887-b7911226dea0" providerId="ADAL" clId="{88E875B1-1CE6-45DD-BC3D-650F4D6D1341}" dt="2024-06-06T17:02:34.472" v="1149" actId="1076"/>
          <ac:cxnSpMkLst>
            <pc:docMk/>
            <pc:sldMk cId="2830094435" sldId="284"/>
            <ac:cxnSpMk id="92" creationId="{6C6AE57D-C85B-4E3D-8187-4B8DD9CA36B7}"/>
          </ac:cxnSpMkLst>
        </pc:cxnChg>
        <pc:cxnChg chg="add mod">
          <ac:chgData name="Monique Tamara Fonseca Da Silva" userId="982ca742-f196-4918-9887-b7911226dea0" providerId="ADAL" clId="{88E875B1-1CE6-45DD-BC3D-650F4D6D1341}" dt="2024-06-06T17:02:03.769" v="1144" actId="14100"/>
          <ac:cxnSpMkLst>
            <pc:docMk/>
            <pc:sldMk cId="2830094435" sldId="284"/>
            <ac:cxnSpMk id="114" creationId="{066BE865-5DD3-2422-F5FB-0E6D20A34658}"/>
          </ac:cxnSpMkLst>
        </pc:cxnChg>
        <pc:cxnChg chg="add del mod">
          <ac:chgData name="Monique Tamara Fonseca Da Silva" userId="982ca742-f196-4918-9887-b7911226dea0" providerId="ADAL" clId="{88E875B1-1CE6-45DD-BC3D-650F4D6D1341}" dt="2024-06-06T17:03:14.601" v="1162" actId="478"/>
          <ac:cxnSpMkLst>
            <pc:docMk/>
            <pc:sldMk cId="2830094435" sldId="284"/>
            <ac:cxnSpMk id="126" creationId="{3A0D3277-7947-15D9-C01D-420A1208DD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EC5B5-ECBF-4E6B-A6BA-88D7636C57D0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F492E-B032-4897-84B2-22F07ED78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0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dfd0278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dfd0278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0dfd0278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0dfd0278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1000"/>
              </a:spcAft>
              <a:buClr>
                <a:srgbClr val="3C4043"/>
              </a:buClr>
              <a:buSzPts val="1200"/>
              <a:buFont typeface="Google Sans"/>
              <a:buChar char="-"/>
            </a:pP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F492E-B032-4897-84B2-22F07ED786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3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F492E-B032-4897-84B2-22F07ED786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0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4CE89-DDD4-0E5A-CE10-4AED6E259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F6E785-E4F3-200F-A361-24F708EC6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A3B47E-06E3-9EE1-4D09-116F9D81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36B08E-DBD3-6D2F-67AF-E0F3B19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ABDD0F-27AA-5845-FA0D-EE09C321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59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1EE82-1327-1DEE-0F43-8004C5B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F65E9A-BC59-D203-F9DD-7DCDADC34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28E65A-EB5B-72F4-0218-AEA31657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07D47-76C4-3787-135F-3013C313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6CD126-9A95-1BE2-1CE4-1CF7C742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72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4027E5-F49C-C4D4-2832-7B10B413E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A99200-455B-1970-D3B4-46EC13535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72200C-B902-ADEF-D4E0-82E742140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1B127-92C3-A412-386D-EA7CF3E5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28199F-E398-9886-F2A3-954D0FE9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00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 1">
  <p:cSld name="13_Plain 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5"/>
          <p:cNvSpPr/>
          <p:nvPr/>
        </p:nvSpPr>
        <p:spPr>
          <a:xfrm rot="2907161">
            <a:off x="11994035" y="2032247"/>
            <a:ext cx="220735" cy="66039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9" name="Google Shape;1239;p95"/>
          <p:cNvSpPr/>
          <p:nvPr/>
        </p:nvSpPr>
        <p:spPr>
          <a:xfrm rot="10800000" flipH="1">
            <a:off x="9017000" y="-19029"/>
            <a:ext cx="248472" cy="190497"/>
          </a:xfrm>
          <a:custGeom>
            <a:avLst/>
            <a:gdLst/>
            <a:ahLst/>
            <a:cxnLst/>
            <a:rect l="l" t="t" r="r" b="b"/>
            <a:pathLst>
              <a:path w="6707" h="4069" extrusionOk="0">
                <a:moveTo>
                  <a:pt x="6116" y="0"/>
                </a:moveTo>
                <a:lnTo>
                  <a:pt x="0" y="2773"/>
                </a:lnTo>
                <a:lnTo>
                  <a:pt x="590" y="4069"/>
                </a:lnTo>
                <a:lnTo>
                  <a:pt x="6706" y="1302"/>
                </a:lnTo>
                <a:lnTo>
                  <a:pt x="6116" y="0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0" name="Google Shape;1240;p95"/>
          <p:cNvSpPr/>
          <p:nvPr/>
        </p:nvSpPr>
        <p:spPr>
          <a:xfrm>
            <a:off x="1" y="-6033"/>
            <a:ext cx="4711140" cy="2453831"/>
          </a:xfrm>
          <a:custGeom>
            <a:avLst/>
            <a:gdLst/>
            <a:ahLst/>
            <a:cxnLst/>
            <a:rect l="l" t="t" r="r" b="b"/>
            <a:pathLst>
              <a:path w="112986" h="56653" fill="none" extrusionOk="0">
                <a:moveTo>
                  <a:pt x="112986" y="24296"/>
                </a:moveTo>
                <a:cubicBezTo>
                  <a:pt x="112979" y="27144"/>
                  <a:pt x="110674" y="29449"/>
                  <a:pt x="107826" y="29456"/>
                </a:cubicBezTo>
                <a:lnTo>
                  <a:pt x="77774" y="29456"/>
                </a:lnTo>
                <a:cubicBezTo>
                  <a:pt x="80622" y="29456"/>
                  <a:pt x="82934" y="31761"/>
                  <a:pt x="82934" y="34609"/>
                </a:cubicBezTo>
                <a:cubicBezTo>
                  <a:pt x="82934" y="37457"/>
                  <a:pt x="80622" y="39769"/>
                  <a:pt x="77774" y="39769"/>
                </a:cubicBezTo>
                <a:lnTo>
                  <a:pt x="52509" y="39769"/>
                </a:lnTo>
                <a:cubicBezTo>
                  <a:pt x="54516" y="40406"/>
                  <a:pt x="55764" y="42407"/>
                  <a:pt x="55439" y="44488"/>
                </a:cubicBezTo>
                <a:cubicBezTo>
                  <a:pt x="55120" y="46570"/>
                  <a:pt x="53330" y="48109"/>
                  <a:pt x="51221" y="48109"/>
                </a:cubicBezTo>
                <a:lnTo>
                  <a:pt x="40297" y="48109"/>
                </a:lnTo>
                <a:cubicBezTo>
                  <a:pt x="42657" y="48109"/>
                  <a:pt x="44569" y="50021"/>
                  <a:pt x="44569" y="52381"/>
                </a:cubicBezTo>
                <a:cubicBezTo>
                  <a:pt x="44569" y="54741"/>
                  <a:pt x="42657" y="56653"/>
                  <a:pt x="40297" y="56653"/>
                </a:cubicBezTo>
                <a:lnTo>
                  <a:pt x="0" y="56653"/>
                </a:lnTo>
                <a:lnTo>
                  <a:pt x="0" y="1"/>
                </a:lnTo>
                <a:lnTo>
                  <a:pt x="72505" y="1"/>
                </a:lnTo>
                <a:cubicBezTo>
                  <a:pt x="75353" y="1"/>
                  <a:pt x="77666" y="2306"/>
                  <a:pt x="77666" y="5154"/>
                </a:cubicBezTo>
                <a:cubicBezTo>
                  <a:pt x="77666" y="8002"/>
                  <a:pt x="75353" y="10314"/>
                  <a:pt x="72505" y="10314"/>
                </a:cubicBezTo>
                <a:lnTo>
                  <a:pt x="93288" y="10314"/>
                </a:lnTo>
                <a:cubicBezTo>
                  <a:pt x="95377" y="10314"/>
                  <a:pt x="97262" y="11575"/>
                  <a:pt x="98062" y="13508"/>
                </a:cubicBezTo>
                <a:cubicBezTo>
                  <a:pt x="98855" y="15447"/>
                  <a:pt x="98401" y="17671"/>
                  <a:pt x="96909" y="19136"/>
                </a:cubicBezTo>
                <a:lnTo>
                  <a:pt x="107826" y="19136"/>
                </a:lnTo>
                <a:cubicBezTo>
                  <a:pt x="110667" y="19142"/>
                  <a:pt x="112979" y="21448"/>
                  <a:pt x="112986" y="24296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678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1" name="Google Shape;1241;p95"/>
          <p:cNvSpPr/>
          <p:nvPr/>
        </p:nvSpPr>
        <p:spPr>
          <a:xfrm>
            <a:off x="33" y="-400"/>
            <a:ext cx="4418800" cy="4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2" name="Google Shape;1242;p95"/>
          <p:cNvGrpSpPr/>
          <p:nvPr/>
        </p:nvGrpSpPr>
        <p:grpSpPr>
          <a:xfrm>
            <a:off x="11464734" y="3424441"/>
            <a:ext cx="738668" cy="324052"/>
            <a:chOff x="6491600" y="2582605"/>
            <a:chExt cx="554001" cy="243039"/>
          </a:xfrm>
        </p:grpSpPr>
        <p:sp>
          <p:nvSpPr>
            <p:cNvPr id="1243" name="Google Shape;1243;p95"/>
            <p:cNvSpPr/>
            <p:nvPr/>
          </p:nvSpPr>
          <p:spPr>
            <a:xfrm>
              <a:off x="6539754" y="2724309"/>
              <a:ext cx="257080" cy="101334"/>
            </a:xfrm>
            <a:custGeom>
              <a:avLst/>
              <a:gdLst/>
              <a:ahLst/>
              <a:cxnLst/>
              <a:rect l="l" t="t" r="r" b="b"/>
              <a:pathLst>
                <a:path w="26293" h="10364" extrusionOk="0">
                  <a:moveTo>
                    <a:pt x="8874" y="1"/>
                  </a:moveTo>
                  <a:cubicBezTo>
                    <a:pt x="8229" y="1"/>
                    <a:pt x="7572" y="82"/>
                    <a:pt x="6916" y="252"/>
                  </a:cubicBezTo>
                  <a:cubicBezTo>
                    <a:pt x="2512" y="1393"/>
                    <a:pt x="1" y="6058"/>
                    <a:pt x="1501" y="10364"/>
                  </a:cubicBezTo>
                  <a:lnTo>
                    <a:pt x="25542" y="10364"/>
                  </a:lnTo>
                  <a:cubicBezTo>
                    <a:pt x="26292" y="7983"/>
                    <a:pt x="25118" y="5373"/>
                    <a:pt x="22835" y="4362"/>
                  </a:cubicBezTo>
                  <a:cubicBezTo>
                    <a:pt x="22196" y="4083"/>
                    <a:pt x="21528" y="3951"/>
                    <a:pt x="20870" y="3951"/>
                  </a:cubicBezTo>
                  <a:cubicBezTo>
                    <a:pt x="19138" y="3951"/>
                    <a:pt x="17470" y="4866"/>
                    <a:pt x="16572" y="6450"/>
                  </a:cubicBezTo>
                  <a:cubicBezTo>
                    <a:pt x="15878" y="2646"/>
                    <a:pt x="12561" y="1"/>
                    <a:pt x="8874" y="1"/>
                  </a:cubicBezTo>
                  <a:close/>
                </a:path>
              </a:pathLst>
            </a:custGeom>
            <a:solidFill>
              <a:srgbClr val="60BF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95"/>
            <p:cNvSpPr/>
            <p:nvPr/>
          </p:nvSpPr>
          <p:spPr>
            <a:xfrm>
              <a:off x="6788531" y="2724309"/>
              <a:ext cx="257070" cy="101334"/>
            </a:xfrm>
            <a:custGeom>
              <a:avLst/>
              <a:gdLst/>
              <a:ahLst/>
              <a:cxnLst/>
              <a:rect l="l" t="t" r="r" b="b"/>
              <a:pathLst>
                <a:path w="26292" h="10364" extrusionOk="0">
                  <a:moveTo>
                    <a:pt x="8874" y="1"/>
                  </a:moveTo>
                  <a:cubicBezTo>
                    <a:pt x="8228" y="1"/>
                    <a:pt x="7572" y="82"/>
                    <a:pt x="6916" y="252"/>
                  </a:cubicBezTo>
                  <a:cubicBezTo>
                    <a:pt x="2512" y="1393"/>
                    <a:pt x="0" y="6058"/>
                    <a:pt x="1501" y="10364"/>
                  </a:cubicBezTo>
                  <a:lnTo>
                    <a:pt x="25542" y="10364"/>
                  </a:lnTo>
                  <a:cubicBezTo>
                    <a:pt x="26292" y="7983"/>
                    <a:pt x="25118" y="5373"/>
                    <a:pt x="22834" y="4362"/>
                  </a:cubicBezTo>
                  <a:cubicBezTo>
                    <a:pt x="22196" y="4083"/>
                    <a:pt x="21528" y="3951"/>
                    <a:pt x="20869" y="3951"/>
                  </a:cubicBezTo>
                  <a:cubicBezTo>
                    <a:pt x="19137" y="3951"/>
                    <a:pt x="17469" y="4866"/>
                    <a:pt x="16571" y="6450"/>
                  </a:cubicBezTo>
                  <a:cubicBezTo>
                    <a:pt x="15877" y="2646"/>
                    <a:pt x="12561" y="1"/>
                    <a:pt x="8874" y="1"/>
                  </a:cubicBezTo>
                  <a:close/>
                </a:path>
              </a:pathLst>
            </a:custGeom>
            <a:solidFill>
              <a:srgbClr val="60BF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95"/>
            <p:cNvSpPr/>
            <p:nvPr/>
          </p:nvSpPr>
          <p:spPr>
            <a:xfrm>
              <a:off x="6627145" y="2740765"/>
              <a:ext cx="210510" cy="84878"/>
            </a:xfrm>
            <a:custGeom>
              <a:avLst/>
              <a:gdLst/>
              <a:ahLst/>
              <a:cxnLst/>
              <a:rect l="l" t="t" r="r" b="b"/>
              <a:pathLst>
                <a:path w="21530" h="8681" extrusionOk="0">
                  <a:moveTo>
                    <a:pt x="6728" y="0"/>
                  </a:moveTo>
                  <a:cubicBezTo>
                    <a:pt x="6499" y="0"/>
                    <a:pt x="6268" y="12"/>
                    <a:pt x="6035" y="37"/>
                  </a:cubicBezTo>
                  <a:cubicBezTo>
                    <a:pt x="2610" y="363"/>
                    <a:pt x="1" y="3233"/>
                    <a:pt x="1" y="6658"/>
                  </a:cubicBezTo>
                  <a:cubicBezTo>
                    <a:pt x="1" y="7344"/>
                    <a:pt x="98" y="8029"/>
                    <a:pt x="327" y="8681"/>
                  </a:cubicBezTo>
                  <a:lnTo>
                    <a:pt x="20877" y="8681"/>
                  </a:lnTo>
                  <a:cubicBezTo>
                    <a:pt x="21530" y="6658"/>
                    <a:pt x="20518" y="4440"/>
                    <a:pt x="18529" y="3592"/>
                  </a:cubicBezTo>
                  <a:cubicBezTo>
                    <a:pt x="17984" y="3347"/>
                    <a:pt x="17414" y="3231"/>
                    <a:pt x="16851" y="3231"/>
                  </a:cubicBezTo>
                  <a:cubicBezTo>
                    <a:pt x="15394" y="3231"/>
                    <a:pt x="13988" y="4012"/>
                    <a:pt x="13212" y="5354"/>
                  </a:cubicBezTo>
                  <a:cubicBezTo>
                    <a:pt x="12574" y="2224"/>
                    <a:pt x="9841" y="0"/>
                    <a:pt x="6728" y="0"/>
                  </a:cubicBezTo>
                  <a:close/>
                </a:path>
              </a:pathLst>
            </a:custGeom>
            <a:solidFill>
              <a:srgbClr val="ABD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95"/>
            <p:cNvSpPr/>
            <p:nvPr/>
          </p:nvSpPr>
          <p:spPr>
            <a:xfrm>
              <a:off x="6491600" y="2757777"/>
              <a:ext cx="164898" cy="67866"/>
            </a:xfrm>
            <a:custGeom>
              <a:avLst/>
              <a:gdLst/>
              <a:ahLst/>
              <a:cxnLst/>
              <a:rect l="l" t="t" r="r" b="b"/>
              <a:pathLst>
                <a:path w="16865" h="6941" extrusionOk="0">
                  <a:moveTo>
                    <a:pt x="5342" y="1"/>
                  </a:moveTo>
                  <a:cubicBezTo>
                    <a:pt x="5172" y="1"/>
                    <a:pt x="5000" y="9"/>
                    <a:pt x="4828" y="26"/>
                  </a:cubicBezTo>
                  <a:cubicBezTo>
                    <a:pt x="2120" y="319"/>
                    <a:pt x="33" y="2570"/>
                    <a:pt x="0" y="5310"/>
                  </a:cubicBezTo>
                  <a:cubicBezTo>
                    <a:pt x="0" y="5864"/>
                    <a:pt x="98" y="6419"/>
                    <a:pt x="261" y="6941"/>
                  </a:cubicBezTo>
                  <a:lnTo>
                    <a:pt x="16701" y="6941"/>
                  </a:lnTo>
                  <a:cubicBezTo>
                    <a:pt x="16799" y="6615"/>
                    <a:pt x="16832" y="6289"/>
                    <a:pt x="16865" y="5930"/>
                  </a:cubicBezTo>
                  <a:cubicBezTo>
                    <a:pt x="16865" y="3829"/>
                    <a:pt x="15167" y="2559"/>
                    <a:pt x="13453" y="2559"/>
                  </a:cubicBezTo>
                  <a:cubicBezTo>
                    <a:pt x="12347" y="2559"/>
                    <a:pt x="11235" y="3088"/>
                    <a:pt x="10569" y="4266"/>
                  </a:cubicBezTo>
                  <a:cubicBezTo>
                    <a:pt x="10050" y="1762"/>
                    <a:pt x="7843" y="1"/>
                    <a:pt x="5342" y="1"/>
                  </a:cubicBez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95"/>
            <p:cNvSpPr/>
            <p:nvPr/>
          </p:nvSpPr>
          <p:spPr>
            <a:xfrm>
              <a:off x="6540712" y="2582605"/>
              <a:ext cx="114514" cy="114514"/>
            </a:xfrm>
            <a:custGeom>
              <a:avLst/>
              <a:gdLst/>
              <a:ahLst/>
              <a:cxnLst/>
              <a:rect l="l" t="t" r="r" b="b"/>
              <a:pathLst>
                <a:path w="11712" h="11712" extrusionOk="0">
                  <a:moveTo>
                    <a:pt x="5840" y="1"/>
                  </a:moveTo>
                  <a:cubicBezTo>
                    <a:pt x="2610" y="1"/>
                    <a:pt x="1" y="2610"/>
                    <a:pt x="1" y="5840"/>
                  </a:cubicBezTo>
                  <a:cubicBezTo>
                    <a:pt x="1" y="9069"/>
                    <a:pt x="2610" y="11711"/>
                    <a:pt x="5840" y="11711"/>
                  </a:cubicBezTo>
                  <a:cubicBezTo>
                    <a:pt x="9069" y="11711"/>
                    <a:pt x="11711" y="9069"/>
                    <a:pt x="11711" y="5840"/>
                  </a:cubicBezTo>
                  <a:cubicBezTo>
                    <a:pt x="11711" y="2610"/>
                    <a:pt x="9069" y="1"/>
                    <a:pt x="5840" y="1"/>
                  </a:cubicBez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95"/>
            <p:cNvSpPr/>
            <p:nvPr/>
          </p:nvSpPr>
          <p:spPr>
            <a:xfrm>
              <a:off x="6596532" y="2624706"/>
              <a:ext cx="2552" cy="134920"/>
            </a:xfrm>
            <a:custGeom>
              <a:avLst/>
              <a:gdLst/>
              <a:ahLst/>
              <a:cxnLst/>
              <a:rect l="l" t="t" r="r" b="b"/>
              <a:pathLst>
                <a:path w="261" h="13799" extrusionOk="0">
                  <a:moveTo>
                    <a:pt x="0" y="0"/>
                  </a:moveTo>
                  <a:lnTo>
                    <a:pt x="0" y="13799"/>
                  </a:lnTo>
                  <a:lnTo>
                    <a:pt x="261" y="13799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95"/>
            <p:cNvSpPr/>
            <p:nvPr/>
          </p:nvSpPr>
          <p:spPr>
            <a:xfrm>
              <a:off x="6571648" y="2658194"/>
              <a:ext cx="52632" cy="27436"/>
            </a:xfrm>
            <a:custGeom>
              <a:avLst/>
              <a:gdLst/>
              <a:ahLst/>
              <a:cxnLst/>
              <a:rect l="l" t="t" r="r" b="b"/>
              <a:pathLst>
                <a:path w="5383" h="2806" extrusionOk="0">
                  <a:moveTo>
                    <a:pt x="196" y="0"/>
                  </a:moveTo>
                  <a:lnTo>
                    <a:pt x="1" y="196"/>
                  </a:lnTo>
                  <a:lnTo>
                    <a:pt x="2643" y="2806"/>
                  </a:lnTo>
                  <a:lnTo>
                    <a:pt x="2676" y="2773"/>
                  </a:lnTo>
                  <a:lnTo>
                    <a:pt x="2741" y="2806"/>
                  </a:lnTo>
                  <a:lnTo>
                    <a:pt x="5383" y="196"/>
                  </a:lnTo>
                  <a:lnTo>
                    <a:pt x="5187" y="0"/>
                  </a:lnTo>
                  <a:lnTo>
                    <a:pt x="2676" y="248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0" name="Google Shape;1250;p95"/>
          <p:cNvGrpSpPr/>
          <p:nvPr/>
        </p:nvGrpSpPr>
        <p:grpSpPr>
          <a:xfrm>
            <a:off x="8044579" y="1957320"/>
            <a:ext cx="628399" cy="462245"/>
            <a:chOff x="5957234" y="1467990"/>
            <a:chExt cx="471299" cy="346684"/>
          </a:xfrm>
        </p:grpSpPr>
        <p:sp>
          <p:nvSpPr>
            <p:cNvPr id="1251" name="Google Shape;1251;p95"/>
            <p:cNvSpPr/>
            <p:nvPr/>
          </p:nvSpPr>
          <p:spPr>
            <a:xfrm>
              <a:off x="6249724" y="1737059"/>
              <a:ext cx="9920" cy="9698"/>
            </a:xfrm>
            <a:custGeom>
              <a:avLst/>
              <a:gdLst/>
              <a:ahLst/>
              <a:cxnLst/>
              <a:rect l="l" t="t" r="r" b="b"/>
              <a:pathLst>
                <a:path w="313" h="306" extrusionOk="0">
                  <a:moveTo>
                    <a:pt x="156" y="0"/>
                  </a:moveTo>
                  <a:cubicBezTo>
                    <a:pt x="75" y="0"/>
                    <a:pt x="0" y="68"/>
                    <a:pt x="0" y="149"/>
                  </a:cubicBezTo>
                  <a:cubicBezTo>
                    <a:pt x="0" y="238"/>
                    <a:pt x="75" y="305"/>
                    <a:pt x="156" y="305"/>
                  </a:cubicBezTo>
                  <a:cubicBezTo>
                    <a:pt x="244" y="305"/>
                    <a:pt x="312" y="238"/>
                    <a:pt x="312" y="149"/>
                  </a:cubicBezTo>
                  <a:cubicBezTo>
                    <a:pt x="312" y="68"/>
                    <a:pt x="24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95"/>
            <p:cNvSpPr/>
            <p:nvPr/>
          </p:nvSpPr>
          <p:spPr>
            <a:xfrm>
              <a:off x="6254668" y="1712117"/>
              <a:ext cx="36351" cy="34640"/>
            </a:xfrm>
            <a:custGeom>
              <a:avLst/>
              <a:gdLst/>
              <a:ahLst/>
              <a:cxnLst/>
              <a:rect l="l" t="t" r="r" b="b"/>
              <a:pathLst>
                <a:path w="1147" h="1093" extrusionOk="0">
                  <a:moveTo>
                    <a:pt x="0" y="1"/>
                  </a:moveTo>
                  <a:lnTo>
                    <a:pt x="0" y="1092"/>
                  </a:lnTo>
                  <a:lnTo>
                    <a:pt x="1146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95"/>
            <p:cNvSpPr/>
            <p:nvPr/>
          </p:nvSpPr>
          <p:spPr>
            <a:xfrm>
              <a:off x="6180507" y="1782189"/>
              <a:ext cx="9920" cy="9698"/>
            </a:xfrm>
            <a:custGeom>
              <a:avLst/>
              <a:gdLst/>
              <a:ahLst/>
              <a:cxnLst/>
              <a:rect l="l" t="t" r="r" b="b"/>
              <a:pathLst>
                <a:path w="313" h="306" extrusionOk="0">
                  <a:moveTo>
                    <a:pt x="157" y="0"/>
                  </a:moveTo>
                  <a:cubicBezTo>
                    <a:pt x="75" y="0"/>
                    <a:pt x="1" y="68"/>
                    <a:pt x="1" y="156"/>
                  </a:cubicBezTo>
                  <a:cubicBezTo>
                    <a:pt x="1" y="238"/>
                    <a:pt x="75" y="305"/>
                    <a:pt x="157" y="305"/>
                  </a:cubicBezTo>
                  <a:cubicBezTo>
                    <a:pt x="245" y="305"/>
                    <a:pt x="313" y="238"/>
                    <a:pt x="313" y="156"/>
                  </a:cubicBezTo>
                  <a:cubicBezTo>
                    <a:pt x="313" y="68"/>
                    <a:pt x="245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95"/>
            <p:cNvSpPr/>
            <p:nvPr/>
          </p:nvSpPr>
          <p:spPr>
            <a:xfrm>
              <a:off x="6185452" y="1782189"/>
              <a:ext cx="36351" cy="31819"/>
            </a:xfrm>
            <a:custGeom>
              <a:avLst/>
              <a:gdLst/>
              <a:ahLst/>
              <a:cxnLst/>
              <a:rect l="l" t="t" r="r" b="b"/>
              <a:pathLst>
                <a:path w="1147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95"/>
            <p:cNvSpPr/>
            <p:nvPr/>
          </p:nvSpPr>
          <p:spPr>
            <a:xfrm>
              <a:off x="6292921" y="1804945"/>
              <a:ext cx="9698" cy="9730"/>
            </a:xfrm>
            <a:custGeom>
              <a:avLst/>
              <a:gdLst/>
              <a:ahLst/>
              <a:cxnLst/>
              <a:rect l="l" t="t" r="r" b="b"/>
              <a:pathLst>
                <a:path w="306" h="307" extrusionOk="0">
                  <a:moveTo>
                    <a:pt x="156" y="1"/>
                  </a:moveTo>
                  <a:cubicBezTo>
                    <a:pt x="68" y="1"/>
                    <a:pt x="0" y="69"/>
                    <a:pt x="0" y="150"/>
                  </a:cubicBezTo>
                  <a:cubicBezTo>
                    <a:pt x="0" y="238"/>
                    <a:pt x="68" y="306"/>
                    <a:pt x="156" y="306"/>
                  </a:cubicBezTo>
                  <a:cubicBezTo>
                    <a:pt x="237" y="306"/>
                    <a:pt x="305" y="238"/>
                    <a:pt x="305" y="150"/>
                  </a:cubicBezTo>
                  <a:cubicBezTo>
                    <a:pt x="305" y="69"/>
                    <a:pt x="23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95"/>
            <p:cNvSpPr/>
            <p:nvPr/>
          </p:nvSpPr>
          <p:spPr>
            <a:xfrm>
              <a:off x="6297865" y="1780890"/>
              <a:ext cx="36129" cy="33341"/>
            </a:xfrm>
            <a:custGeom>
              <a:avLst/>
              <a:gdLst/>
              <a:ahLst/>
              <a:cxnLst/>
              <a:rect l="l" t="t" r="r" b="b"/>
              <a:pathLst>
                <a:path w="1140" h="1052" extrusionOk="0">
                  <a:moveTo>
                    <a:pt x="0" y="1"/>
                  </a:moveTo>
                  <a:lnTo>
                    <a:pt x="0" y="1052"/>
                  </a:lnTo>
                  <a:lnTo>
                    <a:pt x="1139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95"/>
            <p:cNvSpPr/>
            <p:nvPr/>
          </p:nvSpPr>
          <p:spPr>
            <a:xfrm>
              <a:off x="6307309" y="1790556"/>
              <a:ext cx="30964" cy="23674"/>
            </a:xfrm>
            <a:custGeom>
              <a:avLst/>
              <a:gdLst/>
              <a:ahLst/>
              <a:cxnLst/>
              <a:rect l="l" t="t" r="r" b="b"/>
              <a:pathLst>
                <a:path w="977" h="747" extrusionOk="0">
                  <a:moveTo>
                    <a:pt x="0" y="1"/>
                  </a:moveTo>
                  <a:lnTo>
                    <a:pt x="0" y="747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95"/>
            <p:cNvSpPr/>
            <p:nvPr/>
          </p:nvSpPr>
          <p:spPr>
            <a:xfrm>
              <a:off x="6360394" y="1714050"/>
              <a:ext cx="9698" cy="9698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149" y="1"/>
                  </a:moveTo>
                  <a:cubicBezTo>
                    <a:pt x="68" y="1"/>
                    <a:pt x="0" y="69"/>
                    <a:pt x="0" y="157"/>
                  </a:cubicBezTo>
                  <a:cubicBezTo>
                    <a:pt x="0" y="238"/>
                    <a:pt x="68" y="306"/>
                    <a:pt x="149" y="306"/>
                  </a:cubicBezTo>
                  <a:cubicBezTo>
                    <a:pt x="238" y="306"/>
                    <a:pt x="305" y="238"/>
                    <a:pt x="305" y="157"/>
                  </a:cubicBezTo>
                  <a:cubicBezTo>
                    <a:pt x="305" y="69"/>
                    <a:pt x="238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95"/>
            <p:cNvSpPr/>
            <p:nvPr/>
          </p:nvSpPr>
          <p:spPr>
            <a:xfrm>
              <a:off x="6365116" y="1689996"/>
              <a:ext cx="36351" cy="33562"/>
            </a:xfrm>
            <a:custGeom>
              <a:avLst/>
              <a:gdLst/>
              <a:ahLst/>
              <a:cxnLst/>
              <a:rect l="l" t="t" r="r" b="b"/>
              <a:pathLst>
                <a:path w="1147" h="1059" extrusionOk="0">
                  <a:moveTo>
                    <a:pt x="0" y="0"/>
                  </a:moveTo>
                  <a:lnTo>
                    <a:pt x="0" y="1058"/>
                  </a:lnTo>
                  <a:lnTo>
                    <a:pt x="1146" y="1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95"/>
            <p:cNvSpPr/>
            <p:nvPr/>
          </p:nvSpPr>
          <p:spPr>
            <a:xfrm>
              <a:off x="6374783" y="1699884"/>
              <a:ext cx="30964" cy="23674"/>
            </a:xfrm>
            <a:custGeom>
              <a:avLst/>
              <a:gdLst/>
              <a:ahLst/>
              <a:cxnLst/>
              <a:rect l="l" t="t" r="r" b="b"/>
              <a:pathLst>
                <a:path w="977" h="747" extrusionOk="0">
                  <a:moveTo>
                    <a:pt x="1" y="0"/>
                  </a:moveTo>
                  <a:lnTo>
                    <a:pt x="1" y="746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95"/>
            <p:cNvSpPr/>
            <p:nvPr/>
          </p:nvSpPr>
          <p:spPr>
            <a:xfrm>
              <a:off x="6026450" y="1659476"/>
              <a:ext cx="9698" cy="9698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156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8"/>
                    <a:pt x="68" y="306"/>
                    <a:pt x="156" y="306"/>
                  </a:cubicBezTo>
                  <a:cubicBezTo>
                    <a:pt x="237" y="306"/>
                    <a:pt x="305" y="238"/>
                    <a:pt x="305" y="150"/>
                  </a:cubicBezTo>
                  <a:cubicBezTo>
                    <a:pt x="305" y="68"/>
                    <a:pt x="237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95"/>
            <p:cNvSpPr/>
            <p:nvPr/>
          </p:nvSpPr>
          <p:spPr>
            <a:xfrm>
              <a:off x="6031394" y="1634344"/>
              <a:ext cx="36129" cy="34830"/>
            </a:xfrm>
            <a:custGeom>
              <a:avLst/>
              <a:gdLst/>
              <a:ahLst/>
              <a:cxnLst/>
              <a:rect l="l" t="t" r="r" b="b"/>
              <a:pathLst>
                <a:path w="1140" h="1099" extrusionOk="0">
                  <a:moveTo>
                    <a:pt x="0" y="0"/>
                  </a:moveTo>
                  <a:lnTo>
                    <a:pt x="0" y="1099"/>
                  </a:lnTo>
                  <a:lnTo>
                    <a:pt x="1139" y="1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95"/>
            <p:cNvSpPr/>
            <p:nvPr/>
          </p:nvSpPr>
          <p:spPr>
            <a:xfrm>
              <a:off x="5957234" y="1704606"/>
              <a:ext cx="9698" cy="9698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157" y="0"/>
                  </a:moveTo>
                  <a:cubicBezTo>
                    <a:pt x="69" y="0"/>
                    <a:pt x="1" y="68"/>
                    <a:pt x="1" y="156"/>
                  </a:cubicBezTo>
                  <a:cubicBezTo>
                    <a:pt x="1" y="238"/>
                    <a:pt x="69" y="306"/>
                    <a:pt x="157" y="306"/>
                  </a:cubicBezTo>
                  <a:cubicBezTo>
                    <a:pt x="238" y="306"/>
                    <a:pt x="306" y="238"/>
                    <a:pt x="306" y="156"/>
                  </a:cubicBezTo>
                  <a:cubicBezTo>
                    <a:pt x="306" y="68"/>
                    <a:pt x="238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95"/>
            <p:cNvSpPr/>
            <p:nvPr/>
          </p:nvSpPr>
          <p:spPr>
            <a:xfrm>
              <a:off x="5962178" y="1704606"/>
              <a:ext cx="36129" cy="31819"/>
            </a:xfrm>
            <a:custGeom>
              <a:avLst/>
              <a:gdLst/>
              <a:ahLst/>
              <a:cxnLst/>
              <a:rect l="l" t="t" r="r" b="b"/>
              <a:pathLst>
                <a:path w="1140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95"/>
            <p:cNvSpPr/>
            <p:nvPr/>
          </p:nvSpPr>
          <p:spPr>
            <a:xfrm>
              <a:off x="6069647" y="1727171"/>
              <a:ext cx="9698" cy="9920"/>
            </a:xfrm>
            <a:custGeom>
              <a:avLst/>
              <a:gdLst/>
              <a:ahLst/>
              <a:cxnLst/>
              <a:rect l="l" t="t" r="r" b="b"/>
              <a:pathLst>
                <a:path w="306" h="313" extrusionOk="0">
                  <a:moveTo>
                    <a:pt x="149" y="0"/>
                  </a:moveTo>
                  <a:cubicBezTo>
                    <a:pt x="68" y="0"/>
                    <a:pt x="0" y="75"/>
                    <a:pt x="0" y="156"/>
                  </a:cubicBezTo>
                  <a:cubicBezTo>
                    <a:pt x="0" y="244"/>
                    <a:pt x="68" y="312"/>
                    <a:pt x="149" y="312"/>
                  </a:cubicBezTo>
                  <a:cubicBezTo>
                    <a:pt x="237" y="312"/>
                    <a:pt x="305" y="244"/>
                    <a:pt x="305" y="156"/>
                  </a:cubicBezTo>
                  <a:cubicBezTo>
                    <a:pt x="305" y="75"/>
                    <a:pt x="237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95"/>
            <p:cNvSpPr/>
            <p:nvPr/>
          </p:nvSpPr>
          <p:spPr>
            <a:xfrm>
              <a:off x="6074369" y="1703307"/>
              <a:ext cx="36351" cy="33341"/>
            </a:xfrm>
            <a:custGeom>
              <a:avLst/>
              <a:gdLst/>
              <a:ahLst/>
              <a:cxnLst/>
              <a:rect l="l" t="t" r="r" b="b"/>
              <a:pathLst>
                <a:path w="1147" h="1052" extrusionOk="0">
                  <a:moveTo>
                    <a:pt x="0" y="1"/>
                  </a:moveTo>
                  <a:lnTo>
                    <a:pt x="0" y="1052"/>
                  </a:lnTo>
                  <a:lnTo>
                    <a:pt x="1146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95"/>
            <p:cNvSpPr/>
            <p:nvPr/>
          </p:nvSpPr>
          <p:spPr>
            <a:xfrm>
              <a:off x="6084036" y="1712973"/>
              <a:ext cx="30742" cy="23674"/>
            </a:xfrm>
            <a:custGeom>
              <a:avLst/>
              <a:gdLst/>
              <a:ahLst/>
              <a:cxnLst/>
              <a:rect l="l" t="t" r="r" b="b"/>
              <a:pathLst>
                <a:path w="970" h="747" extrusionOk="0">
                  <a:moveTo>
                    <a:pt x="0" y="1"/>
                  </a:moveTo>
                  <a:lnTo>
                    <a:pt x="0" y="747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95"/>
            <p:cNvSpPr/>
            <p:nvPr/>
          </p:nvSpPr>
          <p:spPr>
            <a:xfrm>
              <a:off x="6136899" y="1636467"/>
              <a:ext cx="9920" cy="9730"/>
            </a:xfrm>
            <a:custGeom>
              <a:avLst/>
              <a:gdLst/>
              <a:ahLst/>
              <a:cxnLst/>
              <a:rect l="l" t="t" r="r" b="b"/>
              <a:pathLst>
                <a:path w="313" h="307" extrusionOk="0">
                  <a:moveTo>
                    <a:pt x="156" y="1"/>
                  </a:moveTo>
                  <a:cubicBezTo>
                    <a:pt x="68" y="1"/>
                    <a:pt x="0" y="69"/>
                    <a:pt x="0" y="150"/>
                  </a:cubicBezTo>
                  <a:cubicBezTo>
                    <a:pt x="0" y="238"/>
                    <a:pt x="68" y="306"/>
                    <a:pt x="156" y="306"/>
                  </a:cubicBezTo>
                  <a:cubicBezTo>
                    <a:pt x="238" y="306"/>
                    <a:pt x="312" y="238"/>
                    <a:pt x="312" y="150"/>
                  </a:cubicBezTo>
                  <a:cubicBezTo>
                    <a:pt x="312" y="69"/>
                    <a:pt x="238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95"/>
            <p:cNvSpPr/>
            <p:nvPr/>
          </p:nvSpPr>
          <p:spPr>
            <a:xfrm>
              <a:off x="6141843" y="1612413"/>
              <a:ext cx="36129" cy="33562"/>
            </a:xfrm>
            <a:custGeom>
              <a:avLst/>
              <a:gdLst/>
              <a:ahLst/>
              <a:cxnLst/>
              <a:rect l="l" t="t" r="r" b="b"/>
              <a:pathLst>
                <a:path w="1140" h="1059" extrusionOk="0">
                  <a:moveTo>
                    <a:pt x="0" y="0"/>
                  </a:moveTo>
                  <a:lnTo>
                    <a:pt x="0" y="1058"/>
                  </a:lnTo>
                  <a:lnTo>
                    <a:pt x="1140" y="1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95"/>
            <p:cNvSpPr/>
            <p:nvPr/>
          </p:nvSpPr>
          <p:spPr>
            <a:xfrm>
              <a:off x="6151287" y="1622301"/>
              <a:ext cx="30995" cy="23674"/>
            </a:xfrm>
            <a:custGeom>
              <a:avLst/>
              <a:gdLst/>
              <a:ahLst/>
              <a:cxnLst/>
              <a:rect l="l" t="t" r="r" b="b"/>
              <a:pathLst>
                <a:path w="978" h="747" extrusionOk="0">
                  <a:moveTo>
                    <a:pt x="1" y="0"/>
                  </a:moveTo>
                  <a:lnTo>
                    <a:pt x="1" y="746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95"/>
            <p:cNvSpPr/>
            <p:nvPr/>
          </p:nvSpPr>
          <p:spPr>
            <a:xfrm>
              <a:off x="6272511" y="1514863"/>
              <a:ext cx="9888" cy="9698"/>
            </a:xfrm>
            <a:custGeom>
              <a:avLst/>
              <a:gdLst/>
              <a:ahLst/>
              <a:cxnLst/>
              <a:rect l="l" t="t" r="r" b="b"/>
              <a:pathLst>
                <a:path w="312" h="306" extrusionOk="0">
                  <a:moveTo>
                    <a:pt x="156" y="0"/>
                  </a:moveTo>
                  <a:cubicBezTo>
                    <a:pt x="75" y="0"/>
                    <a:pt x="0" y="68"/>
                    <a:pt x="0" y="156"/>
                  </a:cubicBezTo>
                  <a:cubicBezTo>
                    <a:pt x="0" y="237"/>
                    <a:pt x="75" y="305"/>
                    <a:pt x="156" y="305"/>
                  </a:cubicBezTo>
                  <a:cubicBezTo>
                    <a:pt x="237" y="305"/>
                    <a:pt x="312" y="237"/>
                    <a:pt x="312" y="156"/>
                  </a:cubicBezTo>
                  <a:cubicBezTo>
                    <a:pt x="312" y="68"/>
                    <a:pt x="237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95"/>
            <p:cNvSpPr/>
            <p:nvPr/>
          </p:nvSpPr>
          <p:spPr>
            <a:xfrm>
              <a:off x="6277423" y="1489921"/>
              <a:ext cx="36351" cy="34640"/>
            </a:xfrm>
            <a:custGeom>
              <a:avLst/>
              <a:gdLst/>
              <a:ahLst/>
              <a:cxnLst/>
              <a:rect l="l" t="t" r="r" b="b"/>
              <a:pathLst>
                <a:path w="1147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1147" y="1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95"/>
            <p:cNvSpPr/>
            <p:nvPr/>
          </p:nvSpPr>
          <p:spPr>
            <a:xfrm>
              <a:off x="6203294" y="1559993"/>
              <a:ext cx="9920" cy="9888"/>
            </a:xfrm>
            <a:custGeom>
              <a:avLst/>
              <a:gdLst/>
              <a:ahLst/>
              <a:cxnLst/>
              <a:rect l="l" t="t" r="r" b="b"/>
              <a:pathLst>
                <a:path w="313" h="312" extrusionOk="0">
                  <a:moveTo>
                    <a:pt x="157" y="0"/>
                  </a:moveTo>
                  <a:cubicBezTo>
                    <a:pt x="75" y="0"/>
                    <a:pt x="1" y="68"/>
                    <a:pt x="1" y="156"/>
                  </a:cubicBezTo>
                  <a:cubicBezTo>
                    <a:pt x="1" y="237"/>
                    <a:pt x="75" y="312"/>
                    <a:pt x="157" y="312"/>
                  </a:cubicBezTo>
                  <a:cubicBezTo>
                    <a:pt x="238" y="312"/>
                    <a:pt x="313" y="237"/>
                    <a:pt x="313" y="156"/>
                  </a:cubicBezTo>
                  <a:cubicBezTo>
                    <a:pt x="313" y="68"/>
                    <a:pt x="238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95"/>
            <p:cNvSpPr/>
            <p:nvPr/>
          </p:nvSpPr>
          <p:spPr>
            <a:xfrm>
              <a:off x="6208238" y="1559993"/>
              <a:ext cx="36351" cy="31819"/>
            </a:xfrm>
            <a:custGeom>
              <a:avLst/>
              <a:gdLst/>
              <a:ahLst/>
              <a:cxnLst/>
              <a:rect l="l" t="t" r="r" b="b"/>
              <a:pathLst>
                <a:path w="1147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95"/>
            <p:cNvSpPr/>
            <p:nvPr/>
          </p:nvSpPr>
          <p:spPr>
            <a:xfrm>
              <a:off x="6315676" y="1582748"/>
              <a:ext cx="9730" cy="9698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150" y="1"/>
                  </a:moveTo>
                  <a:cubicBezTo>
                    <a:pt x="69" y="1"/>
                    <a:pt x="1" y="69"/>
                    <a:pt x="1" y="150"/>
                  </a:cubicBezTo>
                  <a:cubicBezTo>
                    <a:pt x="1" y="238"/>
                    <a:pt x="69" y="306"/>
                    <a:pt x="150" y="306"/>
                  </a:cubicBezTo>
                  <a:cubicBezTo>
                    <a:pt x="238" y="306"/>
                    <a:pt x="306" y="238"/>
                    <a:pt x="306" y="150"/>
                  </a:cubicBezTo>
                  <a:cubicBezTo>
                    <a:pt x="306" y="69"/>
                    <a:pt x="238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95"/>
            <p:cNvSpPr/>
            <p:nvPr/>
          </p:nvSpPr>
          <p:spPr>
            <a:xfrm>
              <a:off x="6320620" y="1558694"/>
              <a:ext cx="36161" cy="33562"/>
            </a:xfrm>
            <a:custGeom>
              <a:avLst/>
              <a:gdLst/>
              <a:ahLst/>
              <a:cxnLst/>
              <a:rect l="l" t="t" r="r" b="b"/>
              <a:pathLst>
                <a:path w="1141" h="1059" extrusionOk="0">
                  <a:moveTo>
                    <a:pt x="1" y="0"/>
                  </a:moveTo>
                  <a:lnTo>
                    <a:pt x="1" y="1058"/>
                  </a:lnTo>
                  <a:lnTo>
                    <a:pt x="1140" y="10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95"/>
            <p:cNvSpPr/>
            <p:nvPr/>
          </p:nvSpPr>
          <p:spPr>
            <a:xfrm>
              <a:off x="6330096" y="1568582"/>
              <a:ext cx="30964" cy="23674"/>
            </a:xfrm>
            <a:custGeom>
              <a:avLst/>
              <a:gdLst/>
              <a:ahLst/>
              <a:cxnLst/>
              <a:rect l="l" t="t" r="r" b="b"/>
              <a:pathLst>
                <a:path w="977" h="747" extrusionOk="0">
                  <a:moveTo>
                    <a:pt x="0" y="0"/>
                  </a:moveTo>
                  <a:lnTo>
                    <a:pt x="0" y="746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95"/>
            <p:cNvSpPr/>
            <p:nvPr/>
          </p:nvSpPr>
          <p:spPr>
            <a:xfrm>
              <a:off x="6383181" y="1491854"/>
              <a:ext cx="9698" cy="9920"/>
            </a:xfrm>
            <a:custGeom>
              <a:avLst/>
              <a:gdLst/>
              <a:ahLst/>
              <a:cxnLst/>
              <a:rect l="l" t="t" r="r" b="b"/>
              <a:pathLst>
                <a:path w="306" h="313" extrusionOk="0">
                  <a:moveTo>
                    <a:pt x="149" y="1"/>
                  </a:moveTo>
                  <a:cubicBezTo>
                    <a:pt x="68" y="1"/>
                    <a:pt x="0" y="75"/>
                    <a:pt x="0" y="157"/>
                  </a:cubicBezTo>
                  <a:cubicBezTo>
                    <a:pt x="0" y="238"/>
                    <a:pt x="68" y="312"/>
                    <a:pt x="149" y="312"/>
                  </a:cubicBezTo>
                  <a:cubicBezTo>
                    <a:pt x="237" y="312"/>
                    <a:pt x="305" y="238"/>
                    <a:pt x="305" y="157"/>
                  </a:cubicBezTo>
                  <a:cubicBezTo>
                    <a:pt x="305" y="75"/>
                    <a:pt x="237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95"/>
            <p:cNvSpPr/>
            <p:nvPr/>
          </p:nvSpPr>
          <p:spPr>
            <a:xfrm>
              <a:off x="6387903" y="1467990"/>
              <a:ext cx="36351" cy="33341"/>
            </a:xfrm>
            <a:custGeom>
              <a:avLst/>
              <a:gdLst/>
              <a:ahLst/>
              <a:cxnLst/>
              <a:rect l="l" t="t" r="r" b="b"/>
              <a:pathLst>
                <a:path w="1147" h="1052" extrusionOk="0">
                  <a:moveTo>
                    <a:pt x="0" y="1"/>
                  </a:moveTo>
                  <a:lnTo>
                    <a:pt x="0" y="1052"/>
                  </a:lnTo>
                  <a:lnTo>
                    <a:pt x="1146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95"/>
            <p:cNvSpPr/>
            <p:nvPr/>
          </p:nvSpPr>
          <p:spPr>
            <a:xfrm>
              <a:off x="6397569" y="1477688"/>
              <a:ext cx="30964" cy="23643"/>
            </a:xfrm>
            <a:custGeom>
              <a:avLst/>
              <a:gdLst/>
              <a:ahLst/>
              <a:cxnLst/>
              <a:rect l="l" t="t" r="r" b="b"/>
              <a:pathLst>
                <a:path w="977" h="746" extrusionOk="0">
                  <a:moveTo>
                    <a:pt x="0" y="0"/>
                  </a:moveTo>
                  <a:lnTo>
                    <a:pt x="0" y="746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1" name="Google Shape;1281;p95"/>
          <p:cNvSpPr/>
          <p:nvPr/>
        </p:nvSpPr>
        <p:spPr>
          <a:xfrm>
            <a:off x="12567" y="3816334"/>
            <a:ext cx="5147895" cy="471077"/>
          </a:xfrm>
          <a:custGeom>
            <a:avLst/>
            <a:gdLst/>
            <a:ahLst/>
            <a:cxnLst/>
            <a:rect l="l" t="t" r="r" b="b"/>
            <a:pathLst>
              <a:path w="119923" h="11148" extrusionOk="0">
                <a:moveTo>
                  <a:pt x="0" y="1"/>
                </a:moveTo>
                <a:lnTo>
                  <a:pt x="0" y="11148"/>
                </a:lnTo>
                <a:cubicBezTo>
                  <a:pt x="0" y="11148"/>
                  <a:pt x="64653" y="8727"/>
                  <a:pt x="86535" y="8727"/>
                </a:cubicBezTo>
                <a:cubicBezTo>
                  <a:pt x="108423" y="8727"/>
                  <a:pt x="106843" y="5574"/>
                  <a:pt x="103079" y="3879"/>
                </a:cubicBezTo>
                <a:cubicBezTo>
                  <a:pt x="119923" y="3879"/>
                  <a:pt x="116932" y="1"/>
                  <a:pt x="11693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2" name="Google Shape;1282;p95"/>
          <p:cNvSpPr/>
          <p:nvPr/>
        </p:nvSpPr>
        <p:spPr>
          <a:xfrm>
            <a:off x="7616081" y="4097114"/>
            <a:ext cx="43" cy="1200005"/>
          </a:xfrm>
          <a:custGeom>
            <a:avLst/>
            <a:gdLst/>
            <a:ahLst/>
            <a:cxnLst/>
            <a:rect l="l" t="t" r="r" b="b"/>
            <a:pathLst>
              <a:path w="1" h="28398" fill="none" extrusionOk="0">
                <a:moveTo>
                  <a:pt x="0" y="1"/>
                </a:moveTo>
                <a:lnTo>
                  <a:pt x="0" y="28398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3" name="Google Shape;1283;p95"/>
          <p:cNvSpPr/>
          <p:nvPr/>
        </p:nvSpPr>
        <p:spPr>
          <a:xfrm>
            <a:off x="7692269" y="3849277"/>
            <a:ext cx="43" cy="166787"/>
          </a:xfrm>
          <a:custGeom>
            <a:avLst/>
            <a:gdLst/>
            <a:ahLst/>
            <a:cxnLst/>
            <a:rect l="l" t="t" r="r" b="b"/>
            <a:pathLst>
              <a:path w="1" h="3947" fill="none" extrusionOk="0">
                <a:moveTo>
                  <a:pt x="1" y="0"/>
                </a:moveTo>
                <a:lnTo>
                  <a:pt x="1" y="3947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4" name="Google Shape;1284;p95"/>
          <p:cNvSpPr/>
          <p:nvPr/>
        </p:nvSpPr>
        <p:spPr>
          <a:xfrm>
            <a:off x="215935" y="4411439"/>
            <a:ext cx="186563" cy="186605"/>
          </a:xfrm>
          <a:custGeom>
            <a:avLst/>
            <a:gdLst/>
            <a:ahLst/>
            <a:cxnLst/>
            <a:rect l="l" t="t" r="r" b="b"/>
            <a:pathLst>
              <a:path w="4415" h="4416" extrusionOk="0">
                <a:moveTo>
                  <a:pt x="2211" y="1"/>
                </a:moveTo>
                <a:cubicBezTo>
                  <a:pt x="991" y="1"/>
                  <a:pt x="1" y="991"/>
                  <a:pt x="1" y="2205"/>
                </a:cubicBezTo>
                <a:cubicBezTo>
                  <a:pt x="1" y="3425"/>
                  <a:pt x="991" y="4415"/>
                  <a:pt x="2211" y="4415"/>
                </a:cubicBezTo>
                <a:cubicBezTo>
                  <a:pt x="3432" y="4415"/>
                  <a:pt x="4415" y="3425"/>
                  <a:pt x="4415" y="2205"/>
                </a:cubicBezTo>
                <a:cubicBezTo>
                  <a:pt x="4415" y="991"/>
                  <a:pt x="3432" y="1"/>
                  <a:pt x="2211" y="1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5" name="Google Shape;1285;p95"/>
          <p:cNvSpPr/>
          <p:nvPr/>
        </p:nvSpPr>
        <p:spPr>
          <a:xfrm>
            <a:off x="7997740" y="4411460"/>
            <a:ext cx="186563" cy="186563"/>
          </a:xfrm>
          <a:custGeom>
            <a:avLst/>
            <a:gdLst/>
            <a:ahLst/>
            <a:cxnLst/>
            <a:rect l="l" t="t" r="r" b="b"/>
            <a:pathLst>
              <a:path w="4415" h="4415" extrusionOk="0">
                <a:moveTo>
                  <a:pt x="2204" y="0"/>
                </a:moveTo>
                <a:cubicBezTo>
                  <a:pt x="984" y="0"/>
                  <a:pt x="1" y="983"/>
                  <a:pt x="1" y="2204"/>
                </a:cubicBezTo>
                <a:cubicBezTo>
                  <a:pt x="1" y="3424"/>
                  <a:pt x="984" y="4414"/>
                  <a:pt x="2204" y="4414"/>
                </a:cubicBezTo>
                <a:cubicBezTo>
                  <a:pt x="3425" y="4414"/>
                  <a:pt x="4415" y="3424"/>
                  <a:pt x="4415" y="2204"/>
                </a:cubicBezTo>
                <a:cubicBezTo>
                  <a:pt x="4415" y="983"/>
                  <a:pt x="3425" y="0"/>
                  <a:pt x="2204" y="0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6" name="Google Shape;1286;p95"/>
          <p:cNvSpPr txBox="1"/>
          <p:nvPr/>
        </p:nvSpPr>
        <p:spPr>
          <a:xfrm>
            <a:off x="163867" y="101133"/>
            <a:ext cx="333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7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Compelling context</a:t>
            </a:r>
            <a:endParaRPr sz="2267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1287" name="Google Shape;1287;p95"/>
          <p:cNvGrpSpPr/>
          <p:nvPr/>
        </p:nvGrpSpPr>
        <p:grpSpPr>
          <a:xfrm>
            <a:off x="213435" y="562084"/>
            <a:ext cx="1345899" cy="354800"/>
            <a:chOff x="161951" y="1144650"/>
            <a:chExt cx="1009424" cy="266100"/>
          </a:xfrm>
        </p:grpSpPr>
        <p:sp>
          <p:nvSpPr>
            <p:cNvPr id="1288" name="Google Shape;1288;p95"/>
            <p:cNvSpPr/>
            <p:nvPr/>
          </p:nvSpPr>
          <p:spPr>
            <a:xfrm>
              <a:off x="161951" y="1207739"/>
              <a:ext cx="139922" cy="139922"/>
            </a:xfrm>
            <a:custGeom>
              <a:avLst/>
              <a:gdLst/>
              <a:ahLst/>
              <a:cxnLst/>
              <a:rect l="l" t="t" r="r" b="b"/>
              <a:pathLst>
                <a:path w="4415" h="4415" extrusionOk="0">
                  <a:moveTo>
                    <a:pt x="2211" y="1"/>
                  </a:moveTo>
                  <a:cubicBezTo>
                    <a:pt x="991" y="1"/>
                    <a:pt x="1" y="991"/>
                    <a:pt x="1" y="2211"/>
                  </a:cubicBezTo>
                  <a:cubicBezTo>
                    <a:pt x="1" y="3432"/>
                    <a:pt x="991" y="4415"/>
                    <a:pt x="2211" y="4415"/>
                  </a:cubicBezTo>
                  <a:cubicBezTo>
                    <a:pt x="3432" y="4415"/>
                    <a:pt x="4415" y="3432"/>
                    <a:pt x="4415" y="2211"/>
                  </a:cubicBezTo>
                  <a:cubicBezTo>
                    <a:pt x="4415" y="991"/>
                    <a:pt x="3432" y="1"/>
                    <a:pt x="2211" y="1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95"/>
            <p:cNvSpPr txBox="1"/>
            <p:nvPr/>
          </p:nvSpPr>
          <p:spPr>
            <a:xfrm>
              <a:off x="422575" y="1144650"/>
              <a:ext cx="7488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Threats</a:t>
              </a:r>
              <a:endParaRPr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1290" name="Google Shape;1290;p95"/>
          <p:cNvSpPr txBox="1"/>
          <p:nvPr/>
        </p:nvSpPr>
        <p:spPr>
          <a:xfrm>
            <a:off x="563433" y="4327333"/>
            <a:ext cx="134600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Pains</a:t>
            </a:r>
            <a:endParaRPr sz="16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1291" name="Google Shape;1291;p95"/>
          <p:cNvGrpSpPr/>
          <p:nvPr/>
        </p:nvGrpSpPr>
        <p:grpSpPr>
          <a:xfrm>
            <a:off x="5615686" y="2290284"/>
            <a:ext cx="1324853" cy="354800"/>
            <a:chOff x="4195227" y="1356450"/>
            <a:chExt cx="993640" cy="266100"/>
          </a:xfrm>
        </p:grpSpPr>
        <p:sp>
          <p:nvSpPr>
            <p:cNvPr id="1292" name="Google Shape;1292;p95"/>
            <p:cNvSpPr/>
            <p:nvPr/>
          </p:nvSpPr>
          <p:spPr>
            <a:xfrm>
              <a:off x="4195227" y="1427170"/>
              <a:ext cx="139922" cy="139922"/>
            </a:xfrm>
            <a:custGeom>
              <a:avLst/>
              <a:gdLst/>
              <a:ahLst/>
              <a:cxnLst/>
              <a:rect l="l" t="t" r="r" b="b"/>
              <a:pathLst>
                <a:path w="4415" h="4415" extrusionOk="0">
                  <a:moveTo>
                    <a:pt x="2211" y="1"/>
                  </a:moveTo>
                  <a:cubicBezTo>
                    <a:pt x="990" y="1"/>
                    <a:pt x="0" y="991"/>
                    <a:pt x="0" y="2204"/>
                  </a:cubicBezTo>
                  <a:cubicBezTo>
                    <a:pt x="0" y="3425"/>
                    <a:pt x="990" y="4415"/>
                    <a:pt x="2211" y="4415"/>
                  </a:cubicBezTo>
                  <a:cubicBezTo>
                    <a:pt x="3431" y="4415"/>
                    <a:pt x="4415" y="3425"/>
                    <a:pt x="4415" y="2204"/>
                  </a:cubicBezTo>
                  <a:cubicBezTo>
                    <a:pt x="4415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  <p:sp>
          <p:nvSpPr>
            <p:cNvPr id="1293" name="Google Shape;1293;p95"/>
            <p:cNvSpPr txBox="1"/>
            <p:nvPr/>
          </p:nvSpPr>
          <p:spPr>
            <a:xfrm>
              <a:off x="4440067" y="1356450"/>
              <a:ext cx="7488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Enablers</a:t>
              </a:r>
              <a:endParaRPr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grpSp>
        <p:nvGrpSpPr>
          <p:cNvPr id="1294" name="Google Shape;1294;p95"/>
          <p:cNvGrpSpPr/>
          <p:nvPr/>
        </p:nvGrpSpPr>
        <p:grpSpPr>
          <a:xfrm>
            <a:off x="2998653" y="2541884"/>
            <a:ext cx="1829081" cy="354800"/>
            <a:chOff x="2248989" y="1888738"/>
            <a:chExt cx="1371811" cy="266100"/>
          </a:xfrm>
        </p:grpSpPr>
        <p:sp>
          <p:nvSpPr>
            <p:cNvPr id="1295" name="Google Shape;1295;p95"/>
            <p:cNvSpPr/>
            <p:nvPr/>
          </p:nvSpPr>
          <p:spPr>
            <a:xfrm>
              <a:off x="2248989" y="1951522"/>
              <a:ext cx="139954" cy="139922"/>
            </a:xfrm>
            <a:custGeom>
              <a:avLst/>
              <a:gdLst/>
              <a:ahLst/>
              <a:cxnLst/>
              <a:rect l="l" t="t" r="r" b="b"/>
              <a:pathLst>
                <a:path w="4416" h="4415" extrusionOk="0">
                  <a:moveTo>
                    <a:pt x="2205" y="0"/>
                  </a:moveTo>
                  <a:cubicBezTo>
                    <a:pt x="991" y="0"/>
                    <a:pt x="1" y="990"/>
                    <a:pt x="1" y="2211"/>
                  </a:cubicBezTo>
                  <a:cubicBezTo>
                    <a:pt x="1" y="3431"/>
                    <a:pt x="991" y="4415"/>
                    <a:pt x="2205" y="4415"/>
                  </a:cubicBezTo>
                  <a:cubicBezTo>
                    <a:pt x="3425" y="4415"/>
                    <a:pt x="4415" y="3431"/>
                    <a:pt x="4415" y="2211"/>
                  </a:cubicBezTo>
                  <a:cubicBezTo>
                    <a:pt x="4415" y="990"/>
                    <a:pt x="3425" y="0"/>
                    <a:pt x="2205" y="0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95"/>
            <p:cNvSpPr txBox="1"/>
            <p:nvPr/>
          </p:nvSpPr>
          <p:spPr>
            <a:xfrm>
              <a:off x="2507200" y="1888738"/>
              <a:ext cx="11136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Who?</a:t>
              </a:r>
              <a:endParaRPr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1297" name="Google Shape;1297;p95"/>
          <p:cNvSpPr txBox="1"/>
          <p:nvPr/>
        </p:nvSpPr>
        <p:spPr>
          <a:xfrm>
            <a:off x="8341300" y="4327341"/>
            <a:ext cx="99840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Gains</a:t>
            </a:r>
            <a:endParaRPr sz="16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98" name="Google Shape;1298;p95"/>
          <p:cNvSpPr/>
          <p:nvPr/>
        </p:nvSpPr>
        <p:spPr>
          <a:xfrm>
            <a:off x="7326834" y="3722067"/>
            <a:ext cx="4864932" cy="557264"/>
          </a:xfrm>
          <a:custGeom>
            <a:avLst/>
            <a:gdLst/>
            <a:ahLst/>
            <a:cxnLst/>
            <a:rect l="l" t="t" r="r" b="b"/>
            <a:pathLst>
              <a:path w="114757" h="13067" extrusionOk="0">
                <a:moveTo>
                  <a:pt x="114756" y="1"/>
                </a:moveTo>
                <a:lnTo>
                  <a:pt x="12118" y="421"/>
                </a:lnTo>
                <a:cubicBezTo>
                  <a:pt x="12118" y="421"/>
                  <a:pt x="2198" y="3405"/>
                  <a:pt x="15101" y="4367"/>
                </a:cubicBezTo>
                <a:cubicBezTo>
                  <a:pt x="1" y="8056"/>
                  <a:pt x="6076" y="12267"/>
                  <a:pt x="25632" y="12267"/>
                </a:cubicBezTo>
                <a:cubicBezTo>
                  <a:pt x="45187" y="12267"/>
                  <a:pt x="114756" y="13067"/>
                  <a:pt x="114756" y="13067"/>
                </a:cubicBezTo>
                <a:lnTo>
                  <a:pt x="114756" y="1"/>
                </a:lnTo>
                <a:close/>
              </a:path>
            </a:pathLst>
          </a:custGeom>
          <a:solidFill>
            <a:srgbClr val="F5F5F5"/>
          </a:solidFill>
          <a:ln w="84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9" name="Google Shape;1299;p95"/>
          <p:cNvSpPr/>
          <p:nvPr/>
        </p:nvSpPr>
        <p:spPr>
          <a:xfrm>
            <a:off x="3717547" y="2841882"/>
            <a:ext cx="10760" cy="223236"/>
          </a:xfrm>
          <a:custGeom>
            <a:avLst/>
            <a:gdLst/>
            <a:ahLst/>
            <a:cxnLst/>
            <a:rect l="l" t="t" r="r" b="b"/>
            <a:pathLst>
              <a:path w="252" h="5228" extrusionOk="0">
                <a:moveTo>
                  <a:pt x="89" y="0"/>
                </a:moveTo>
                <a:lnTo>
                  <a:pt x="89" y="1953"/>
                </a:lnTo>
                <a:lnTo>
                  <a:pt x="55" y="1953"/>
                </a:lnTo>
                <a:lnTo>
                  <a:pt x="55" y="3106"/>
                </a:lnTo>
                <a:lnTo>
                  <a:pt x="1" y="3106"/>
                </a:lnTo>
                <a:lnTo>
                  <a:pt x="1" y="5228"/>
                </a:lnTo>
                <a:lnTo>
                  <a:pt x="251" y="5228"/>
                </a:lnTo>
                <a:lnTo>
                  <a:pt x="251" y="3106"/>
                </a:lnTo>
                <a:lnTo>
                  <a:pt x="204" y="3106"/>
                </a:lnTo>
                <a:lnTo>
                  <a:pt x="204" y="1953"/>
                </a:lnTo>
                <a:lnTo>
                  <a:pt x="163" y="1953"/>
                </a:lnTo>
                <a:lnTo>
                  <a:pt x="163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0" name="Google Shape;1300;p95"/>
          <p:cNvSpPr/>
          <p:nvPr/>
        </p:nvSpPr>
        <p:spPr>
          <a:xfrm>
            <a:off x="3738384" y="2909305"/>
            <a:ext cx="10760" cy="155812"/>
          </a:xfrm>
          <a:custGeom>
            <a:avLst/>
            <a:gdLst/>
            <a:ahLst/>
            <a:cxnLst/>
            <a:rect l="l" t="t" r="r" b="b"/>
            <a:pathLst>
              <a:path w="252" h="3649" extrusionOk="0">
                <a:moveTo>
                  <a:pt x="89" y="1"/>
                </a:moveTo>
                <a:lnTo>
                  <a:pt x="89" y="1364"/>
                </a:lnTo>
                <a:lnTo>
                  <a:pt x="48" y="1364"/>
                </a:lnTo>
                <a:lnTo>
                  <a:pt x="48" y="2171"/>
                </a:lnTo>
                <a:lnTo>
                  <a:pt x="1" y="2171"/>
                </a:lnTo>
                <a:lnTo>
                  <a:pt x="1" y="3649"/>
                </a:lnTo>
                <a:lnTo>
                  <a:pt x="252" y="3649"/>
                </a:lnTo>
                <a:lnTo>
                  <a:pt x="252" y="2171"/>
                </a:lnTo>
                <a:lnTo>
                  <a:pt x="197" y="2171"/>
                </a:lnTo>
                <a:lnTo>
                  <a:pt x="197" y="1364"/>
                </a:lnTo>
                <a:lnTo>
                  <a:pt x="163" y="1364"/>
                </a:lnTo>
                <a:lnTo>
                  <a:pt x="163" y="1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1" name="Google Shape;1301;p95"/>
          <p:cNvSpPr/>
          <p:nvPr/>
        </p:nvSpPr>
        <p:spPr>
          <a:xfrm>
            <a:off x="3326970" y="3039924"/>
            <a:ext cx="116741" cy="45176"/>
          </a:xfrm>
          <a:custGeom>
            <a:avLst/>
            <a:gdLst/>
            <a:ahLst/>
            <a:cxnLst/>
            <a:rect l="l" t="t" r="r" b="b"/>
            <a:pathLst>
              <a:path w="2734" h="1058" extrusionOk="0">
                <a:moveTo>
                  <a:pt x="0" y="0"/>
                </a:moveTo>
                <a:lnTo>
                  <a:pt x="0" y="1058"/>
                </a:lnTo>
                <a:lnTo>
                  <a:pt x="2733" y="1058"/>
                </a:lnTo>
                <a:lnTo>
                  <a:pt x="273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2" name="Google Shape;1302;p95"/>
          <p:cNvSpPr/>
          <p:nvPr/>
        </p:nvSpPr>
        <p:spPr>
          <a:xfrm>
            <a:off x="3308737" y="3017336"/>
            <a:ext cx="92403" cy="67765"/>
          </a:xfrm>
          <a:custGeom>
            <a:avLst/>
            <a:gdLst/>
            <a:ahLst/>
            <a:cxnLst/>
            <a:rect l="l" t="t" r="r" b="b"/>
            <a:pathLst>
              <a:path w="2164" h="1587" extrusionOk="0">
                <a:moveTo>
                  <a:pt x="0" y="0"/>
                </a:moveTo>
                <a:lnTo>
                  <a:pt x="0" y="1587"/>
                </a:lnTo>
                <a:lnTo>
                  <a:pt x="2163" y="1587"/>
                </a:lnTo>
                <a:lnTo>
                  <a:pt x="2163" y="0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3" name="Google Shape;1303;p95"/>
          <p:cNvSpPr/>
          <p:nvPr/>
        </p:nvSpPr>
        <p:spPr>
          <a:xfrm>
            <a:off x="3205364" y="3112298"/>
            <a:ext cx="472561" cy="697351"/>
          </a:xfrm>
          <a:custGeom>
            <a:avLst/>
            <a:gdLst/>
            <a:ahLst/>
            <a:cxnLst/>
            <a:rect l="l" t="t" r="r" b="b"/>
            <a:pathLst>
              <a:path w="11067" h="12525" extrusionOk="0">
                <a:moveTo>
                  <a:pt x="1" y="1"/>
                </a:moveTo>
                <a:lnTo>
                  <a:pt x="1" y="12525"/>
                </a:lnTo>
                <a:lnTo>
                  <a:pt x="11067" y="12525"/>
                </a:lnTo>
                <a:lnTo>
                  <a:pt x="11067" y="1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4" name="Google Shape;1304;p95"/>
          <p:cNvSpPr/>
          <p:nvPr/>
        </p:nvSpPr>
        <p:spPr>
          <a:xfrm>
            <a:off x="3677882" y="3107398"/>
            <a:ext cx="244713" cy="702249"/>
          </a:xfrm>
          <a:custGeom>
            <a:avLst/>
            <a:gdLst/>
            <a:ahLst/>
            <a:cxnLst/>
            <a:rect l="l" t="t" r="r" b="b"/>
            <a:pathLst>
              <a:path w="5731" h="12613" extrusionOk="0">
                <a:moveTo>
                  <a:pt x="1" y="1"/>
                </a:moveTo>
                <a:lnTo>
                  <a:pt x="1" y="12613"/>
                </a:lnTo>
                <a:lnTo>
                  <a:pt x="5730" y="12613"/>
                </a:lnTo>
                <a:lnTo>
                  <a:pt x="5730" y="1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5" name="Google Shape;1305;p95"/>
          <p:cNvSpPr/>
          <p:nvPr/>
        </p:nvSpPr>
        <p:spPr>
          <a:xfrm>
            <a:off x="3180467" y="3068946"/>
            <a:ext cx="761811" cy="46073"/>
          </a:xfrm>
          <a:custGeom>
            <a:avLst/>
            <a:gdLst/>
            <a:ahLst/>
            <a:cxnLst/>
            <a:rect l="l" t="t" r="r" b="b"/>
            <a:pathLst>
              <a:path w="17841" h="1079" extrusionOk="0">
                <a:moveTo>
                  <a:pt x="0" y="1"/>
                </a:moveTo>
                <a:lnTo>
                  <a:pt x="0" y="1079"/>
                </a:lnTo>
                <a:lnTo>
                  <a:pt x="17840" y="1079"/>
                </a:lnTo>
                <a:lnTo>
                  <a:pt x="178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6" name="Google Shape;1306;p95"/>
          <p:cNvSpPr/>
          <p:nvPr/>
        </p:nvSpPr>
        <p:spPr>
          <a:xfrm>
            <a:off x="3252843" y="3388091"/>
            <a:ext cx="167384" cy="26944"/>
          </a:xfrm>
          <a:custGeom>
            <a:avLst/>
            <a:gdLst/>
            <a:ahLst/>
            <a:cxnLst/>
            <a:rect l="l" t="t" r="r" b="b"/>
            <a:pathLst>
              <a:path w="3920" h="631" extrusionOk="0">
                <a:moveTo>
                  <a:pt x="1" y="0"/>
                </a:moveTo>
                <a:lnTo>
                  <a:pt x="1" y="631"/>
                </a:lnTo>
                <a:lnTo>
                  <a:pt x="3920" y="631"/>
                </a:lnTo>
                <a:lnTo>
                  <a:pt x="392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7" name="Google Shape;1307;p95"/>
          <p:cNvSpPr/>
          <p:nvPr/>
        </p:nvSpPr>
        <p:spPr>
          <a:xfrm>
            <a:off x="3463055" y="3388091"/>
            <a:ext cx="167384" cy="26944"/>
          </a:xfrm>
          <a:custGeom>
            <a:avLst/>
            <a:gdLst/>
            <a:ahLst/>
            <a:cxnLst/>
            <a:rect l="l" t="t" r="r" b="b"/>
            <a:pathLst>
              <a:path w="3920" h="631" extrusionOk="0">
                <a:moveTo>
                  <a:pt x="0" y="0"/>
                </a:moveTo>
                <a:lnTo>
                  <a:pt x="0" y="631"/>
                </a:lnTo>
                <a:lnTo>
                  <a:pt x="3920" y="631"/>
                </a:lnTo>
                <a:lnTo>
                  <a:pt x="392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8" name="Google Shape;1308;p95"/>
          <p:cNvSpPr/>
          <p:nvPr/>
        </p:nvSpPr>
        <p:spPr>
          <a:xfrm>
            <a:off x="3252843" y="3250852"/>
            <a:ext cx="167384" cy="26944"/>
          </a:xfrm>
          <a:custGeom>
            <a:avLst/>
            <a:gdLst/>
            <a:ahLst/>
            <a:cxnLst/>
            <a:rect l="l" t="t" r="r" b="b"/>
            <a:pathLst>
              <a:path w="3920" h="631" extrusionOk="0">
                <a:moveTo>
                  <a:pt x="1" y="0"/>
                </a:moveTo>
                <a:lnTo>
                  <a:pt x="1" y="631"/>
                </a:lnTo>
                <a:lnTo>
                  <a:pt x="3920" y="631"/>
                </a:lnTo>
                <a:lnTo>
                  <a:pt x="392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9" name="Google Shape;1309;p95"/>
          <p:cNvSpPr/>
          <p:nvPr/>
        </p:nvSpPr>
        <p:spPr>
          <a:xfrm>
            <a:off x="3463055" y="3250852"/>
            <a:ext cx="167384" cy="26944"/>
          </a:xfrm>
          <a:custGeom>
            <a:avLst/>
            <a:gdLst/>
            <a:ahLst/>
            <a:cxnLst/>
            <a:rect l="l" t="t" r="r" b="b"/>
            <a:pathLst>
              <a:path w="3920" h="631" extrusionOk="0">
                <a:moveTo>
                  <a:pt x="0" y="0"/>
                </a:moveTo>
                <a:lnTo>
                  <a:pt x="0" y="631"/>
                </a:lnTo>
                <a:lnTo>
                  <a:pt x="3920" y="631"/>
                </a:lnTo>
                <a:lnTo>
                  <a:pt x="392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0" name="Google Shape;1310;p95"/>
          <p:cNvSpPr/>
          <p:nvPr/>
        </p:nvSpPr>
        <p:spPr>
          <a:xfrm>
            <a:off x="3252843" y="3322631"/>
            <a:ext cx="167384" cy="26987"/>
          </a:xfrm>
          <a:custGeom>
            <a:avLst/>
            <a:gdLst/>
            <a:ahLst/>
            <a:cxnLst/>
            <a:rect l="l" t="t" r="r" b="b"/>
            <a:pathLst>
              <a:path w="3920" h="632" extrusionOk="0">
                <a:moveTo>
                  <a:pt x="1" y="1"/>
                </a:moveTo>
                <a:lnTo>
                  <a:pt x="1" y="631"/>
                </a:lnTo>
                <a:lnTo>
                  <a:pt x="3920" y="631"/>
                </a:lnTo>
                <a:lnTo>
                  <a:pt x="3920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1" name="Google Shape;1311;p95"/>
          <p:cNvSpPr/>
          <p:nvPr/>
        </p:nvSpPr>
        <p:spPr>
          <a:xfrm>
            <a:off x="3463055" y="3322631"/>
            <a:ext cx="167384" cy="26987"/>
          </a:xfrm>
          <a:custGeom>
            <a:avLst/>
            <a:gdLst/>
            <a:ahLst/>
            <a:cxnLst/>
            <a:rect l="l" t="t" r="r" b="b"/>
            <a:pathLst>
              <a:path w="3920" h="632" extrusionOk="0">
                <a:moveTo>
                  <a:pt x="0" y="1"/>
                </a:moveTo>
                <a:lnTo>
                  <a:pt x="0" y="631"/>
                </a:lnTo>
                <a:lnTo>
                  <a:pt x="3920" y="631"/>
                </a:lnTo>
                <a:lnTo>
                  <a:pt x="3920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2" name="Google Shape;1312;p95"/>
          <p:cNvSpPr/>
          <p:nvPr/>
        </p:nvSpPr>
        <p:spPr>
          <a:xfrm>
            <a:off x="3707428" y="3251707"/>
            <a:ext cx="103377" cy="24637"/>
          </a:xfrm>
          <a:custGeom>
            <a:avLst/>
            <a:gdLst/>
            <a:ahLst/>
            <a:cxnLst/>
            <a:rect l="l" t="t" r="r" b="b"/>
            <a:pathLst>
              <a:path w="2421" h="577" extrusionOk="0">
                <a:moveTo>
                  <a:pt x="0" y="0"/>
                </a:moveTo>
                <a:lnTo>
                  <a:pt x="0" y="577"/>
                </a:lnTo>
                <a:lnTo>
                  <a:pt x="2421" y="577"/>
                </a:lnTo>
                <a:lnTo>
                  <a:pt x="2421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3" name="Google Shape;1313;p95"/>
          <p:cNvSpPr/>
          <p:nvPr/>
        </p:nvSpPr>
        <p:spPr>
          <a:xfrm>
            <a:off x="3707428" y="3321778"/>
            <a:ext cx="103377" cy="24637"/>
          </a:xfrm>
          <a:custGeom>
            <a:avLst/>
            <a:gdLst/>
            <a:ahLst/>
            <a:cxnLst/>
            <a:rect l="l" t="t" r="r" b="b"/>
            <a:pathLst>
              <a:path w="2421" h="577" extrusionOk="0">
                <a:moveTo>
                  <a:pt x="0" y="0"/>
                </a:moveTo>
                <a:lnTo>
                  <a:pt x="0" y="577"/>
                </a:lnTo>
                <a:lnTo>
                  <a:pt x="2421" y="577"/>
                </a:lnTo>
                <a:lnTo>
                  <a:pt x="2421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4" name="Google Shape;1314;p95"/>
          <p:cNvSpPr/>
          <p:nvPr/>
        </p:nvSpPr>
        <p:spPr>
          <a:xfrm>
            <a:off x="3707428" y="3391848"/>
            <a:ext cx="103377" cy="24637"/>
          </a:xfrm>
          <a:custGeom>
            <a:avLst/>
            <a:gdLst/>
            <a:ahLst/>
            <a:cxnLst/>
            <a:rect l="l" t="t" r="r" b="b"/>
            <a:pathLst>
              <a:path w="2421" h="577" extrusionOk="0">
                <a:moveTo>
                  <a:pt x="0" y="0"/>
                </a:moveTo>
                <a:lnTo>
                  <a:pt x="0" y="577"/>
                </a:lnTo>
                <a:lnTo>
                  <a:pt x="2421" y="577"/>
                </a:lnTo>
                <a:lnTo>
                  <a:pt x="2421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5" name="Google Shape;1315;p95"/>
          <p:cNvSpPr/>
          <p:nvPr/>
        </p:nvSpPr>
        <p:spPr>
          <a:xfrm>
            <a:off x="3707428" y="3461919"/>
            <a:ext cx="103377" cy="24637"/>
          </a:xfrm>
          <a:custGeom>
            <a:avLst/>
            <a:gdLst/>
            <a:ahLst/>
            <a:cxnLst/>
            <a:rect l="l" t="t" r="r" b="b"/>
            <a:pathLst>
              <a:path w="2421" h="577" extrusionOk="0">
                <a:moveTo>
                  <a:pt x="0" y="0"/>
                </a:moveTo>
                <a:lnTo>
                  <a:pt x="0" y="577"/>
                </a:lnTo>
                <a:lnTo>
                  <a:pt x="2421" y="577"/>
                </a:lnTo>
                <a:lnTo>
                  <a:pt x="2421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6" name="Google Shape;1316;p95"/>
          <p:cNvSpPr/>
          <p:nvPr/>
        </p:nvSpPr>
        <p:spPr>
          <a:xfrm>
            <a:off x="3348097" y="3592322"/>
            <a:ext cx="203593" cy="213009"/>
          </a:xfrm>
          <a:custGeom>
            <a:avLst/>
            <a:gdLst/>
            <a:ahLst/>
            <a:cxnLst/>
            <a:rect l="l" t="t" r="r" b="b"/>
            <a:pathLst>
              <a:path w="4768" h="3636" extrusionOk="0">
                <a:moveTo>
                  <a:pt x="0" y="1"/>
                </a:moveTo>
                <a:lnTo>
                  <a:pt x="0" y="3635"/>
                </a:lnTo>
                <a:lnTo>
                  <a:pt x="4767" y="3635"/>
                </a:lnTo>
                <a:lnTo>
                  <a:pt x="4767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7" name="Google Shape;1317;p95"/>
          <p:cNvSpPr/>
          <p:nvPr/>
        </p:nvSpPr>
        <p:spPr>
          <a:xfrm>
            <a:off x="3448572" y="3589568"/>
            <a:ext cx="3501" cy="215763"/>
          </a:xfrm>
          <a:custGeom>
            <a:avLst/>
            <a:gdLst/>
            <a:ahLst/>
            <a:cxnLst/>
            <a:rect l="l" t="t" r="r" b="b"/>
            <a:pathLst>
              <a:path w="82" h="3683" extrusionOk="0">
                <a:moveTo>
                  <a:pt x="0" y="0"/>
                </a:moveTo>
                <a:lnTo>
                  <a:pt x="0" y="3682"/>
                </a:lnTo>
                <a:lnTo>
                  <a:pt x="82" y="3682"/>
                </a:lnTo>
                <a:lnTo>
                  <a:pt x="82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8" name="Google Shape;1318;p95"/>
          <p:cNvSpPr/>
          <p:nvPr/>
        </p:nvSpPr>
        <p:spPr>
          <a:xfrm>
            <a:off x="3330428" y="3564625"/>
            <a:ext cx="222424" cy="26388"/>
          </a:xfrm>
          <a:custGeom>
            <a:avLst/>
            <a:gdLst/>
            <a:ahLst/>
            <a:cxnLst/>
            <a:rect l="l" t="t" r="r" b="b"/>
            <a:pathLst>
              <a:path w="5209" h="618" extrusionOk="0">
                <a:moveTo>
                  <a:pt x="1" y="0"/>
                </a:moveTo>
                <a:lnTo>
                  <a:pt x="1" y="617"/>
                </a:lnTo>
                <a:lnTo>
                  <a:pt x="5208" y="617"/>
                </a:lnTo>
                <a:lnTo>
                  <a:pt x="52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9" name="Google Shape;1319;p95"/>
          <p:cNvSpPr/>
          <p:nvPr/>
        </p:nvSpPr>
        <p:spPr>
          <a:xfrm>
            <a:off x="4763508" y="3310892"/>
            <a:ext cx="40864" cy="86297"/>
          </a:xfrm>
          <a:custGeom>
            <a:avLst/>
            <a:gdLst/>
            <a:ahLst/>
            <a:cxnLst/>
            <a:rect l="l" t="t" r="r" b="b"/>
            <a:pathLst>
              <a:path w="957" h="2021" extrusionOk="0">
                <a:moveTo>
                  <a:pt x="428" y="1"/>
                </a:moveTo>
                <a:cubicBezTo>
                  <a:pt x="333" y="1"/>
                  <a:pt x="227" y="55"/>
                  <a:pt x="156" y="250"/>
                </a:cubicBezTo>
                <a:cubicBezTo>
                  <a:pt x="0" y="684"/>
                  <a:pt x="583" y="861"/>
                  <a:pt x="414" y="1233"/>
                </a:cubicBezTo>
                <a:cubicBezTo>
                  <a:pt x="244" y="1606"/>
                  <a:pt x="400" y="1864"/>
                  <a:pt x="692" y="2020"/>
                </a:cubicBezTo>
                <a:cubicBezTo>
                  <a:pt x="692" y="2020"/>
                  <a:pt x="522" y="1803"/>
                  <a:pt x="597" y="1573"/>
                </a:cubicBezTo>
                <a:cubicBezTo>
                  <a:pt x="672" y="1342"/>
                  <a:pt x="841" y="1247"/>
                  <a:pt x="760" y="1044"/>
                </a:cubicBezTo>
                <a:cubicBezTo>
                  <a:pt x="678" y="840"/>
                  <a:pt x="956" y="616"/>
                  <a:pt x="828" y="338"/>
                </a:cubicBezTo>
                <a:cubicBezTo>
                  <a:pt x="715" y="96"/>
                  <a:pt x="660" y="80"/>
                  <a:pt x="647" y="80"/>
                </a:cubicBezTo>
                <a:cubicBezTo>
                  <a:pt x="645" y="80"/>
                  <a:pt x="644" y="81"/>
                  <a:pt x="644" y="81"/>
                </a:cubicBezTo>
                <a:cubicBezTo>
                  <a:pt x="644" y="81"/>
                  <a:pt x="544" y="1"/>
                  <a:pt x="428" y="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0" name="Google Shape;1320;p95"/>
          <p:cNvSpPr/>
          <p:nvPr/>
        </p:nvSpPr>
        <p:spPr>
          <a:xfrm>
            <a:off x="4747281" y="3576912"/>
            <a:ext cx="50728" cy="215763"/>
          </a:xfrm>
          <a:custGeom>
            <a:avLst/>
            <a:gdLst/>
            <a:ahLst/>
            <a:cxnLst/>
            <a:rect l="l" t="t" r="r" b="b"/>
            <a:pathLst>
              <a:path w="1188" h="5053" extrusionOk="0">
                <a:moveTo>
                  <a:pt x="1" y="1"/>
                </a:moveTo>
                <a:cubicBezTo>
                  <a:pt x="1" y="1"/>
                  <a:pt x="177" y="1093"/>
                  <a:pt x="428" y="2259"/>
                </a:cubicBezTo>
                <a:cubicBezTo>
                  <a:pt x="171" y="2956"/>
                  <a:pt x="569" y="4917"/>
                  <a:pt x="577" y="4917"/>
                </a:cubicBezTo>
                <a:cubicBezTo>
                  <a:pt x="577" y="4917"/>
                  <a:pt x="577" y="4917"/>
                  <a:pt x="577" y="4917"/>
                </a:cubicBezTo>
                <a:cubicBezTo>
                  <a:pt x="579" y="4914"/>
                  <a:pt x="583" y="4912"/>
                  <a:pt x="587" y="4912"/>
                </a:cubicBezTo>
                <a:cubicBezTo>
                  <a:pt x="629" y="4912"/>
                  <a:pt x="746" y="5052"/>
                  <a:pt x="746" y="5052"/>
                </a:cubicBezTo>
                <a:cubicBezTo>
                  <a:pt x="746" y="5052"/>
                  <a:pt x="1038" y="3323"/>
                  <a:pt x="1099" y="2544"/>
                </a:cubicBezTo>
                <a:cubicBezTo>
                  <a:pt x="1167" y="1764"/>
                  <a:pt x="1187" y="814"/>
                  <a:pt x="1187" y="814"/>
                </a:cubicBezTo>
                <a:lnTo>
                  <a:pt x="1" y="1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1" name="Google Shape;1321;p95"/>
          <p:cNvSpPr/>
          <p:nvPr/>
        </p:nvSpPr>
        <p:spPr>
          <a:xfrm>
            <a:off x="4766411" y="3781916"/>
            <a:ext cx="46372" cy="26089"/>
          </a:xfrm>
          <a:custGeom>
            <a:avLst/>
            <a:gdLst/>
            <a:ahLst/>
            <a:cxnLst/>
            <a:rect l="l" t="t" r="r" b="b"/>
            <a:pathLst>
              <a:path w="1086" h="611" extrusionOk="0">
                <a:moveTo>
                  <a:pt x="95" y="0"/>
                </a:moveTo>
                <a:cubicBezTo>
                  <a:pt x="34" y="55"/>
                  <a:pt x="0" y="136"/>
                  <a:pt x="7" y="211"/>
                </a:cubicBezTo>
                <a:cubicBezTo>
                  <a:pt x="27" y="333"/>
                  <a:pt x="61" y="611"/>
                  <a:pt x="61" y="611"/>
                </a:cubicBezTo>
                <a:lnTo>
                  <a:pt x="170" y="611"/>
                </a:lnTo>
                <a:lnTo>
                  <a:pt x="170" y="353"/>
                </a:lnTo>
                <a:cubicBezTo>
                  <a:pt x="170" y="353"/>
                  <a:pt x="170" y="353"/>
                  <a:pt x="170" y="353"/>
                </a:cubicBezTo>
                <a:cubicBezTo>
                  <a:pt x="181" y="353"/>
                  <a:pt x="415" y="611"/>
                  <a:pt x="454" y="611"/>
                </a:cubicBezTo>
                <a:lnTo>
                  <a:pt x="1044" y="611"/>
                </a:lnTo>
                <a:cubicBezTo>
                  <a:pt x="1044" y="611"/>
                  <a:pt x="1085" y="434"/>
                  <a:pt x="739" y="380"/>
                </a:cubicBezTo>
                <a:cubicBezTo>
                  <a:pt x="387" y="326"/>
                  <a:pt x="95" y="0"/>
                  <a:pt x="95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2" name="Google Shape;1322;p95"/>
          <p:cNvSpPr/>
          <p:nvPr/>
        </p:nvSpPr>
        <p:spPr>
          <a:xfrm>
            <a:off x="4722687" y="3769446"/>
            <a:ext cx="20027" cy="29420"/>
          </a:xfrm>
          <a:custGeom>
            <a:avLst/>
            <a:gdLst/>
            <a:ahLst/>
            <a:cxnLst/>
            <a:rect l="l" t="t" r="r" b="b"/>
            <a:pathLst>
              <a:path w="469" h="689" extrusionOk="0">
                <a:moveTo>
                  <a:pt x="41" y="1"/>
                </a:moveTo>
                <a:lnTo>
                  <a:pt x="7" y="198"/>
                </a:lnTo>
                <a:cubicBezTo>
                  <a:pt x="0" y="272"/>
                  <a:pt x="14" y="347"/>
                  <a:pt x="54" y="408"/>
                </a:cubicBezTo>
                <a:cubicBezTo>
                  <a:pt x="126" y="522"/>
                  <a:pt x="262" y="688"/>
                  <a:pt x="409" y="688"/>
                </a:cubicBezTo>
                <a:cubicBezTo>
                  <a:pt x="429" y="688"/>
                  <a:pt x="448" y="685"/>
                  <a:pt x="468" y="679"/>
                </a:cubicBezTo>
                <a:cubicBezTo>
                  <a:pt x="400" y="625"/>
                  <a:pt x="339" y="564"/>
                  <a:pt x="285" y="489"/>
                </a:cubicBezTo>
                <a:cubicBezTo>
                  <a:pt x="258" y="448"/>
                  <a:pt x="244" y="394"/>
                  <a:pt x="244" y="347"/>
                </a:cubicBezTo>
                <a:lnTo>
                  <a:pt x="265" y="96"/>
                </a:lnTo>
                <a:lnTo>
                  <a:pt x="41" y="1"/>
                </a:ln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3" name="Google Shape;1323;p95"/>
          <p:cNvSpPr/>
          <p:nvPr/>
        </p:nvSpPr>
        <p:spPr>
          <a:xfrm>
            <a:off x="4720081" y="3601806"/>
            <a:ext cx="58243" cy="180151"/>
          </a:xfrm>
          <a:custGeom>
            <a:avLst/>
            <a:gdLst/>
            <a:ahLst/>
            <a:cxnLst/>
            <a:rect l="l" t="t" r="r" b="b"/>
            <a:pathLst>
              <a:path w="1364" h="4219" extrusionOk="0">
                <a:moveTo>
                  <a:pt x="597" y="1"/>
                </a:moveTo>
                <a:lnTo>
                  <a:pt x="597" y="1"/>
                </a:lnTo>
                <a:cubicBezTo>
                  <a:pt x="597" y="1"/>
                  <a:pt x="400" y="1"/>
                  <a:pt x="610" y="1588"/>
                </a:cubicBezTo>
                <a:cubicBezTo>
                  <a:pt x="136" y="2225"/>
                  <a:pt x="0" y="3656"/>
                  <a:pt x="68" y="4178"/>
                </a:cubicBezTo>
                <a:lnTo>
                  <a:pt x="299" y="4218"/>
                </a:lnTo>
                <a:cubicBezTo>
                  <a:pt x="346" y="3934"/>
                  <a:pt x="1058" y="2584"/>
                  <a:pt x="1119" y="1879"/>
                </a:cubicBezTo>
                <a:cubicBezTo>
                  <a:pt x="1173" y="1323"/>
                  <a:pt x="1255" y="774"/>
                  <a:pt x="1363" y="231"/>
                </a:cubicBezTo>
                <a:lnTo>
                  <a:pt x="597" y="1"/>
                </a:ln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4" name="Google Shape;1324;p95"/>
          <p:cNvSpPr/>
          <p:nvPr/>
        </p:nvSpPr>
        <p:spPr>
          <a:xfrm>
            <a:off x="4711115" y="3779310"/>
            <a:ext cx="48935" cy="28695"/>
          </a:xfrm>
          <a:custGeom>
            <a:avLst/>
            <a:gdLst/>
            <a:ahLst/>
            <a:cxnLst/>
            <a:rect l="l" t="t" r="r" b="b"/>
            <a:pathLst>
              <a:path w="1146" h="672" extrusionOk="0">
                <a:moveTo>
                  <a:pt x="278" y="0"/>
                </a:moveTo>
                <a:cubicBezTo>
                  <a:pt x="278" y="0"/>
                  <a:pt x="129" y="14"/>
                  <a:pt x="102" y="129"/>
                </a:cubicBezTo>
                <a:cubicBezTo>
                  <a:pt x="75" y="251"/>
                  <a:pt x="0" y="482"/>
                  <a:pt x="0" y="482"/>
                </a:cubicBezTo>
                <a:lnTo>
                  <a:pt x="88" y="550"/>
                </a:lnTo>
                <a:lnTo>
                  <a:pt x="203" y="312"/>
                </a:lnTo>
                <a:cubicBezTo>
                  <a:pt x="292" y="441"/>
                  <a:pt x="393" y="556"/>
                  <a:pt x="495" y="672"/>
                </a:cubicBezTo>
                <a:lnTo>
                  <a:pt x="1146" y="672"/>
                </a:lnTo>
                <a:cubicBezTo>
                  <a:pt x="1146" y="672"/>
                  <a:pt x="1146" y="455"/>
                  <a:pt x="739" y="448"/>
                </a:cubicBezTo>
                <a:cubicBezTo>
                  <a:pt x="366" y="434"/>
                  <a:pt x="278" y="0"/>
                  <a:pt x="278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5" name="Google Shape;1325;p95"/>
          <p:cNvSpPr/>
          <p:nvPr/>
        </p:nvSpPr>
        <p:spPr>
          <a:xfrm>
            <a:off x="4772176" y="3380321"/>
            <a:ext cx="65203" cy="149835"/>
          </a:xfrm>
          <a:custGeom>
            <a:avLst/>
            <a:gdLst/>
            <a:ahLst/>
            <a:cxnLst/>
            <a:rect l="l" t="t" r="r" b="b"/>
            <a:pathLst>
              <a:path w="1527" h="3509" extrusionOk="0">
                <a:moveTo>
                  <a:pt x="319" y="1"/>
                </a:moveTo>
                <a:cubicBezTo>
                  <a:pt x="191" y="8"/>
                  <a:pt x="123" y="150"/>
                  <a:pt x="89" y="245"/>
                </a:cubicBezTo>
                <a:cubicBezTo>
                  <a:pt x="75" y="292"/>
                  <a:pt x="69" y="340"/>
                  <a:pt x="75" y="387"/>
                </a:cubicBezTo>
                <a:cubicBezTo>
                  <a:pt x="75" y="387"/>
                  <a:pt x="1" y="1181"/>
                  <a:pt x="89" y="1621"/>
                </a:cubicBezTo>
                <a:cubicBezTo>
                  <a:pt x="14" y="1960"/>
                  <a:pt x="943" y="3093"/>
                  <a:pt x="943" y="3093"/>
                </a:cubicBezTo>
                <a:lnTo>
                  <a:pt x="1065" y="3310"/>
                </a:lnTo>
                <a:cubicBezTo>
                  <a:pt x="1106" y="3391"/>
                  <a:pt x="1160" y="3493"/>
                  <a:pt x="1242" y="3506"/>
                </a:cubicBezTo>
                <a:cubicBezTo>
                  <a:pt x="1249" y="3508"/>
                  <a:pt x="1256" y="3508"/>
                  <a:pt x="1263" y="3508"/>
                </a:cubicBezTo>
                <a:cubicBezTo>
                  <a:pt x="1329" y="3508"/>
                  <a:pt x="1390" y="3457"/>
                  <a:pt x="1445" y="3439"/>
                </a:cubicBezTo>
                <a:cubicBezTo>
                  <a:pt x="1513" y="3418"/>
                  <a:pt x="1526" y="3411"/>
                  <a:pt x="1506" y="3337"/>
                </a:cubicBezTo>
                <a:cubicBezTo>
                  <a:pt x="1486" y="3269"/>
                  <a:pt x="1445" y="3208"/>
                  <a:pt x="1384" y="3167"/>
                </a:cubicBezTo>
                <a:lnTo>
                  <a:pt x="1065" y="2957"/>
                </a:lnTo>
                <a:lnTo>
                  <a:pt x="536" y="1825"/>
                </a:lnTo>
                <a:lnTo>
                  <a:pt x="469" y="1452"/>
                </a:lnTo>
                <a:lnTo>
                  <a:pt x="564" y="340"/>
                </a:lnTo>
                <a:cubicBezTo>
                  <a:pt x="570" y="258"/>
                  <a:pt x="550" y="177"/>
                  <a:pt x="502" y="109"/>
                </a:cubicBezTo>
                <a:cubicBezTo>
                  <a:pt x="469" y="41"/>
                  <a:pt x="394" y="1"/>
                  <a:pt x="319" y="1"/>
                </a:cubicBez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6" name="Google Shape;1326;p95"/>
          <p:cNvSpPr/>
          <p:nvPr/>
        </p:nvSpPr>
        <p:spPr>
          <a:xfrm>
            <a:off x="4726146" y="3480793"/>
            <a:ext cx="76775" cy="201288"/>
          </a:xfrm>
          <a:custGeom>
            <a:avLst/>
            <a:gdLst/>
            <a:ahLst/>
            <a:cxnLst/>
            <a:rect l="l" t="t" r="r" b="b"/>
            <a:pathLst>
              <a:path w="1798" h="4714" extrusionOk="0">
                <a:moveTo>
                  <a:pt x="421" y="1"/>
                </a:moveTo>
                <a:lnTo>
                  <a:pt x="414" y="28"/>
                </a:lnTo>
                <a:cubicBezTo>
                  <a:pt x="394" y="184"/>
                  <a:pt x="340" y="333"/>
                  <a:pt x="258" y="475"/>
                </a:cubicBezTo>
                <a:cubicBezTo>
                  <a:pt x="143" y="672"/>
                  <a:pt x="1" y="991"/>
                  <a:pt x="1" y="1269"/>
                </a:cubicBezTo>
                <a:cubicBezTo>
                  <a:pt x="1" y="1906"/>
                  <a:pt x="218" y="3120"/>
                  <a:pt x="279" y="4489"/>
                </a:cubicBezTo>
                <a:cubicBezTo>
                  <a:pt x="496" y="4489"/>
                  <a:pt x="1723" y="4713"/>
                  <a:pt x="1723" y="4713"/>
                </a:cubicBezTo>
                <a:cubicBezTo>
                  <a:pt x="1723" y="4713"/>
                  <a:pt x="1797" y="1567"/>
                  <a:pt x="1797" y="1296"/>
                </a:cubicBezTo>
                <a:cubicBezTo>
                  <a:pt x="1797" y="814"/>
                  <a:pt x="1642" y="1"/>
                  <a:pt x="1642" y="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7" name="Google Shape;1327;p95"/>
          <p:cNvSpPr/>
          <p:nvPr/>
        </p:nvSpPr>
        <p:spPr>
          <a:xfrm>
            <a:off x="4740322" y="3358886"/>
            <a:ext cx="67209" cy="121951"/>
          </a:xfrm>
          <a:custGeom>
            <a:avLst/>
            <a:gdLst/>
            <a:ahLst/>
            <a:cxnLst/>
            <a:rect l="l" t="t" r="r" b="b"/>
            <a:pathLst>
              <a:path w="1574" h="2856" extrusionOk="0">
                <a:moveTo>
                  <a:pt x="570" y="1"/>
                </a:moveTo>
                <a:cubicBezTo>
                  <a:pt x="197" y="89"/>
                  <a:pt x="62" y="320"/>
                  <a:pt x="35" y="598"/>
                </a:cubicBezTo>
                <a:cubicBezTo>
                  <a:pt x="1" y="984"/>
                  <a:pt x="164" y="1486"/>
                  <a:pt x="123" y="2856"/>
                </a:cubicBezTo>
                <a:lnTo>
                  <a:pt x="1296" y="2856"/>
                </a:lnTo>
                <a:cubicBezTo>
                  <a:pt x="1296" y="2856"/>
                  <a:pt x="1262" y="1811"/>
                  <a:pt x="1520" y="1269"/>
                </a:cubicBezTo>
                <a:cubicBezTo>
                  <a:pt x="1574" y="1147"/>
                  <a:pt x="1574" y="1005"/>
                  <a:pt x="1520" y="882"/>
                </a:cubicBezTo>
                <a:cubicBezTo>
                  <a:pt x="1377" y="557"/>
                  <a:pt x="964" y="48"/>
                  <a:pt x="964" y="48"/>
                </a:cubicBezTo>
                <a:cubicBezTo>
                  <a:pt x="964" y="48"/>
                  <a:pt x="889" y="1"/>
                  <a:pt x="570" y="1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8" name="Google Shape;1328;p95"/>
          <p:cNvSpPr/>
          <p:nvPr/>
        </p:nvSpPr>
        <p:spPr>
          <a:xfrm>
            <a:off x="4764959" y="3392491"/>
            <a:ext cx="14219" cy="8156"/>
          </a:xfrm>
          <a:custGeom>
            <a:avLst/>
            <a:gdLst/>
            <a:ahLst/>
            <a:cxnLst/>
            <a:rect l="l" t="t" r="r" b="b"/>
            <a:pathLst>
              <a:path w="333" h="191" extrusionOk="0">
                <a:moveTo>
                  <a:pt x="54" y="1"/>
                </a:moveTo>
                <a:cubicBezTo>
                  <a:pt x="27" y="1"/>
                  <a:pt x="0" y="21"/>
                  <a:pt x="0" y="55"/>
                </a:cubicBezTo>
                <a:lnTo>
                  <a:pt x="0" y="136"/>
                </a:lnTo>
                <a:cubicBezTo>
                  <a:pt x="0" y="163"/>
                  <a:pt x="27" y="190"/>
                  <a:pt x="54" y="190"/>
                </a:cubicBezTo>
                <a:lnTo>
                  <a:pt x="278" y="190"/>
                </a:lnTo>
                <a:cubicBezTo>
                  <a:pt x="312" y="190"/>
                  <a:pt x="332" y="163"/>
                  <a:pt x="332" y="136"/>
                </a:cubicBezTo>
                <a:lnTo>
                  <a:pt x="332" y="55"/>
                </a:lnTo>
                <a:cubicBezTo>
                  <a:pt x="332" y="21"/>
                  <a:pt x="312" y="1"/>
                  <a:pt x="278" y="1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9" name="Google Shape;1329;p95"/>
          <p:cNvSpPr/>
          <p:nvPr/>
        </p:nvSpPr>
        <p:spPr>
          <a:xfrm>
            <a:off x="4716880" y="3549413"/>
            <a:ext cx="124257" cy="85187"/>
          </a:xfrm>
          <a:custGeom>
            <a:avLst/>
            <a:gdLst/>
            <a:ahLst/>
            <a:cxnLst/>
            <a:rect l="l" t="t" r="r" b="b"/>
            <a:pathLst>
              <a:path w="2910" h="1995" extrusionOk="0">
                <a:moveTo>
                  <a:pt x="231" y="1"/>
                </a:moveTo>
                <a:cubicBezTo>
                  <a:pt x="102" y="1"/>
                  <a:pt x="1" y="102"/>
                  <a:pt x="1" y="231"/>
                </a:cubicBezTo>
                <a:lnTo>
                  <a:pt x="1" y="1770"/>
                </a:lnTo>
                <a:cubicBezTo>
                  <a:pt x="1" y="1892"/>
                  <a:pt x="102" y="1994"/>
                  <a:pt x="231" y="1994"/>
                </a:cubicBezTo>
                <a:lnTo>
                  <a:pt x="2686" y="1994"/>
                </a:lnTo>
                <a:cubicBezTo>
                  <a:pt x="2808" y="1994"/>
                  <a:pt x="2910" y="1892"/>
                  <a:pt x="2910" y="1770"/>
                </a:cubicBezTo>
                <a:lnTo>
                  <a:pt x="2910" y="231"/>
                </a:lnTo>
                <a:cubicBezTo>
                  <a:pt x="2910" y="102"/>
                  <a:pt x="2808" y="1"/>
                  <a:pt x="2686" y="1"/>
                </a:cubicBez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0" name="Google Shape;1330;p95"/>
          <p:cNvSpPr/>
          <p:nvPr/>
        </p:nvSpPr>
        <p:spPr>
          <a:xfrm>
            <a:off x="4755395" y="3538695"/>
            <a:ext cx="39412" cy="33776"/>
          </a:xfrm>
          <a:custGeom>
            <a:avLst/>
            <a:gdLst/>
            <a:ahLst/>
            <a:cxnLst/>
            <a:rect l="l" t="t" r="r" b="b"/>
            <a:pathLst>
              <a:path w="923" h="791" extrusionOk="0">
                <a:moveTo>
                  <a:pt x="521" y="93"/>
                </a:moveTo>
                <a:cubicBezTo>
                  <a:pt x="675" y="93"/>
                  <a:pt x="821" y="213"/>
                  <a:pt x="821" y="394"/>
                </a:cubicBezTo>
                <a:cubicBezTo>
                  <a:pt x="821" y="559"/>
                  <a:pt x="685" y="693"/>
                  <a:pt x="521" y="693"/>
                </a:cubicBezTo>
                <a:cubicBezTo>
                  <a:pt x="517" y="693"/>
                  <a:pt x="513" y="693"/>
                  <a:pt x="509" y="692"/>
                </a:cubicBezTo>
                <a:cubicBezTo>
                  <a:pt x="245" y="679"/>
                  <a:pt x="122" y="360"/>
                  <a:pt x="312" y="177"/>
                </a:cubicBezTo>
                <a:cubicBezTo>
                  <a:pt x="375" y="119"/>
                  <a:pt x="449" y="93"/>
                  <a:pt x="521" y="93"/>
                </a:cubicBezTo>
                <a:close/>
                <a:moveTo>
                  <a:pt x="521" y="1"/>
                </a:moveTo>
                <a:cubicBezTo>
                  <a:pt x="517" y="1"/>
                  <a:pt x="513" y="1"/>
                  <a:pt x="509" y="1"/>
                </a:cubicBezTo>
                <a:cubicBezTo>
                  <a:pt x="156" y="14"/>
                  <a:pt x="0" y="441"/>
                  <a:pt x="251" y="679"/>
                </a:cubicBezTo>
                <a:cubicBezTo>
                  <a:pt x="331" y="756"/>
                  <a:pt x="427" y="791"/>
                  <a:pt x="522" y="791"/>
                </a:cubicBezTo>
                <a:cubicBezTo>
                  <a:pt x="726" y="791"/>
                  <a:pt x="923" y="630"/>
                  <a:pt x="923" y="394"/>
                </a:cubicBezTo>
                <a:cubicBezTo>
                  <a:pt x="916" y="174"/>
                  <a:pt x="740" y="1"/>
                  <a:pt x="521" y="1"/>
                </a:cubicBez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1" name="Google Shape;1331;p95"/>
          <p:cNvSpPr/>
          <p:nvPr/>
        </p:nvSpPr>
        <p:spPr>
          <a:xfrm>
            <a:off x="4725292" y="3375025"/>
            <a:ext cx="63153" cy="177931"/>
          </a:xfrm>
          <a:custGeom>
            <a:avLst/>
            <a:gdLst/>
            <a:ahLst/>
            <a:cxnLst/>
            <a:rect l="l" t="t" r="r" b="b"/>
            <a:pathLst>
              <a:path w="1479" h="4167" extrusionOk="0">
                <a:moveTo>
                  <a:pt x="659" y="1"/>
                </a:moveTo>
                <a:cubicBezTo>
                  <a:pt x="529" y="1"/>
                  <a:pt x="431" y="138"/>
                  <a:pt x="387" y="233"/>
                </a:cubicBezTo>
                <a:cubicBezTo>
                  <a:pt x="360" y="287"/>
                  <a:pt x="346" y="342"/>
                  <a:pt x="339" y="396"/>
                </a:cubicBezTo>
                <a:cubicBezTo>
                  <a:pt x="339" y="396"/>
                  <a:pt x="122" y="1291"/>
                  <a:pt x="143" y="1813"/>
                </a:cubicBezTo>
                <a:cubicBezTo>
                  <a:pt x="0" y="2179"/>
                  <a:pt x="868" y="3630"/>
                  <a:pt x="868" y="3630"/>
                </a:cubicBezTo>
                <a:lnTo>
                  <a:pt x="963" y="3902"/>
                </a:lnTo>
                <a:cubicBezTo>
                  <a:pt x="997" y="3996"/>
                  <a:pt x="1044" y="4125"/>
                  <a:pt x="1133" y="4159"/>
                </a:cubicBezTo>
                <a:cubicBezTo>
                  <a:pt x="1147" y="4164"/>
                  <a:pt x="1162" y="4166"/>
                  <a:pt x="1177" y="4166"/>
                </a:cubicBezTo>
                <a:cubicBezTo>
                  <a:pt x="1245" y="4166"/>
                  <a:pt x="1315" y="4123"/>
                  <a:pt x="1377" y="4112"/>
                </a:cubicBezTo>
                <a:cubicBezTo>
                  <a:pt x="1458" y="4098"/>
                  <a:pt x="1478" y="4091"/>
                  <a:pt x="1465" y="4003"/>
                </a:cubicBezTo>
                <a:cubicBezTo>
                  <a:pt x="1451" y="3922"/>
                  <a:pt x="1417" y="3854"/>
                  <a:pt x="1356" y="3800"/>
                </a:cubicBezTo>
                <a:lnTo>
                  <a:pt x="1024" y="3495"/>
                </a:lnTo>
                <a:lnTo>
                  <a:pt x="624" y="2118"/>
                </a:lnTo>
                <a:lnTo>
                  <a:pt x="604" y="1684"/>
                </a:lnTo>
                <a:lnTo>
                  <a:pt x="909" y="430"/>
                </a:lnTo>
                <a:cubicBezTo>
                  <a:pt x="922" y="335"/>
                  <a:pt x="916" y="240"/>
                  <a:pt x="882" y="152"/>
                </a:cubicBezTo>
                <a:cubicBezTo>
                  <a:pt x="848" y="71"/>
                  <a:pt x="773" y="9"/>
                  <a:pt x="685" y="3"/>
                </a:cubicBezTo>
                <a:cubicBezTo>
                  <a:pt x="676" y="1"/>
                  <a:pt x="667" y="1"/>
                  <a:pt x="659" y="1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2" name="Google Shape;1332;p95"/>
          <p:cNvSpPr/>
          <p:nvPr/>
        </p:nvSpPr>
        <p:spPr>
          <a:xfrm>
            <a:off x="4725847" y="3416617"/>
            <a:ext cx="36551" cy="18276"/>
          </a:xfrm>
          <a:custGeom>
            <a:avLst/>
            <a:gdLst/>
            <a:ahLst/>
            <a:cxnLst/>
            <a:rect l="l" t="t" r="r" b="b"/>
            <a:pathLst>
              <a:path w="856" h="428" extrusionOk="0">
                <a:moveTo>
                  <a:pt x="141" y="0"/>
                </a:moveTo>
                <a:cubicBezTo>
                  <a:pt x="113" y="0"/>
                  <a:pt x="89" y="14"/>
                  <a:pt x="89" y="59"/>
                </a:cubicBezTo>
                <a:cubicBezTo>
                  <a:pt x="89" y="161"/>
                  <a:pt x="1" y="161"/>
                  <a:pt x="69" y="209"/>
                </a:cubicBezTo>
                <a:cubicBezTo>
                  <a:pt x="124" y="247"/>
                  <a:pt x="558" y="428"/>
                  <a:pt x="702" y="428"/>
                </a:cubicBezTo>
                <a:cubicBezTo>
                  <a:pt x="733" y="428"/>
                  <a:pt x="750" y="419"/>
                  <a:pt x="747" y="398"/>
                </a:cubicBezTo>
                <a:cubicBezTo>
                  <a:pt x="720" y="283"/>
                  <a:pt x="855" y="242"/>
                  <a:pt x="767" y="168"/>
                </a:cubicBezTo>
                <a:cubicBezTo>
                  <a:pt x="686" y="93"/>
                  <a:pt x="225" y="25"/>
                  <a:pt x="225" y="25"/>
                </a:cubicBezTo>
                <a:cubicBezTo>
                  <a:pt x="225" y="25"/>
                  <a:pt x="179" y="0"/>
                  <a:pt x="141" y="0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3" name="Google Shape;1333;p95"/>
          <p:cNvSpPr/>
          <p:nvPr/>
        </p:nvSpPr>
        <p:spPr>
          <a:xfrm>
            <a:off x="4733405" y="3372806"/>
            <a:ext cx="35356" cy="52735"/>
          </a:xfrm>
          <a:custGeom>
            <a:avLst/>
            <a:gdLst/>
            <a:ahLst/>
            <a:cxnLst/>
            <a:rect l="l" t="t" r="r" b="b"/>
            <a:pathLst>
              <a:path w="828" h="1235" extrusionOk="0">
                <a:moveTo>
                  <a:pt x="387" y="0"/>
                </a:moveTo>
                <a:cubicBezTo>
                  <a:pt x="387" y="0"/>
                  <a:pt x="54" y="211"/>
                  <a:pt x="0" y="1065"/>
                </a:cubicBezTo>
                <a:lnTo>
                  <a:pt x="604" y="1235"/>
                </a:lnTo>
                <a:cubicBezTo>
                  <a:pt x="604" y="1235"/>
                  <a:pt x="827" y="333"/>
                  <a:pt x="787" y="190"/>
                </a:cubicBezTo>
                <a:cubicBezTo>
                  <a:pt x="746" y="55"/>
                  <a:pt x="387" y="0"/>
                  <a:pt x="387" y="0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4" name="Google Shape;1334;p95"/>
          <p:cNvSpPr/>
          <p:nvPr/>
        </p:nvSpPr>
        <p:spPr>
          <a:xfrm>
            <a:off x="4743226" y="3317254"/>
            <a:ext cx="35953" cy="76135"/>
          </a:xfrm>
          <a:custGeom>
            <a:avLst/>
            <a:gdLst/>
            <a:ahLst/>
            <a:cxnLst/>
            <a:rect l="l" t="t" r="r" b="b"/>
            <a:pathLst>
              <a:path w="842" h="1783" extrusionOk="0">
                <a:moveTo>
                  <a:pt x="423" y="1"/>
                </a:moveTo>
                <a:cubicBezTo>
                  <a:pt x="347" y="1"/>
                  <a:pt x="261" y="44"/>
                  <a:pt x="184" y="189"/>
                </a:cubicBezTo>
                <a:cubicBezTo>
                  <a:pt x="1" y="556"/>
                  <a:pt x="489" y="766"/>
                  <a:pt x="306" y="1071"/>
                </a:cubicBezTo>
                <a:cubicBezTo>
                  <a:pt x="129" y="1376"/>
                  <a:pt x="231" y="1613"/>
                  <a:pt x="469" y="1783"/>
                </a:cubicBezTo>
                <a:cubicBezTo>
                  <a:pt x="394" y="1661"/>
                  <a:pt x="380" y="1518"/>
                  <a:pt x="435" y="1390"/>
                </a:cubicBezTo>
                <a:cubicBezTo>
                  <a:pt x="523" y="1193"/>
                  <a:pt x="679" y="1132"/>
                  <a:pt x="631" y="942"/>
                </a:cubicBezTo>
                <a:cubicBezTo>
                  <a:pt x="584" y="752"/>
                  <a:pt x="841" y="589"/>
                  <a:pt x="760" y="339"/>
                </a:cubicBezTo>
                <a:cubicBezTo>
                  <a:pt x="683" y="101"/>
                  <a:pt x="630" y="94"/>
                  <a:pt x="625" y="94"/>
                </a:cubicBezTo>
                <a:cubicBezTo>
                  <a:pt x="625" y="94"/>
                  <a:pt x="624" y="95"/>
                  <a:pt x="624" y="95"/>
                </a:cubicBezTo>
                <a:cubicBezTo>
                  <a:pt x="624" y="95"/>
                  <a:pt x="536" y="1"/>
                  <a:pt x="423" y="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5" name="Google Shape;1335;p95"/>
          <p:cNvSpPr/>
          <p:nvPr/>
        </p:nvSpPr>
        <p:spPr>
          <a:xfrm>
            <a:off x="4783748" y="3300984"/>
            <a:ext cx="14817" cy="20624"/>
          </a:xfrm>
          <a:custGeom>
            <a:avLst/>
            <a:gdLst/>
            <a:ahLst/>
            <a:cxnLst/>
            <a:rect l="l" t="t" r="r" b="b"/>
            <a:pathLst>
              <a:path w="347" h="483" extrusionOk="0">
                <a:moveTo>
                  <a:pt x="48" y="1"/>
                </a:moveTo>
                <a:lnTo>
                  <a:pt x="1" y="21"/>
                </a:lnTo>
                <a:lnTo>
                  <a:pt x="28" y="82"/>
                </a:lnTo>
                <a:lnTo>
                  <a:pt x="150" y="353"/>
                </a:lnTo>
                <a:lnTo>
                  <a:pt x="218" y="482"/>
                </a:lnTo>
                <a:lnTo>
                  <a:pt x="333" y="421"/>
                </a:lnTo>
                <a:cubicBezTo>
                  <a:pt x="347" y="340"/>
                  <a:pt x="347" y="252"/>
                  <a:pt x="333" y="170"/>
                </a:cubicBezTo>
                <a:cubicBezTo>
                  <a:pt x="306" y="8"/>
                  <a:pt x="48" y="1"/>
                  <a:pt x="48" y="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6" name="Google Shape;1336;p95"/>
          <p:cNvSpPr/>
          <p:nvPr/>
        </p:nvSpPr>
        <p:spPr>
          <a:xfrm>
            <a:off x="4764063" y="3323872"/>
            <a:ext cx="20923" cy="48677"/>
          </a:xfrm>
          <a:custGeom>
            <a:avLst/>
            <a:gdLst/>
            <a:ahLst/>
            <a:cxnLst/>
            <a:rect l="l" t="t" r="r" b="b"/>
            <a:pathLst>
              <a:path w="490" h="1140" extrusionOk="0">
                <a:moveTo>
                  <a:pt x="96" y="1"/>
                </a:moveTo>
                <a:lnTo>
                  <a:pt x="1" y="957"/>
                </a:lnTo>
                <a:lnTo>
                  <a:pt x="109" y="1072"/>
                </a:lnTo>
                <a:cubicBezTo>
                  <a:pt x="152" y="1119"/>
                  <a:pt x="205" y="1140"/>
                  <a:pt x="258" y="1140"/>
                </a:cubicBezTo>
                <a:cubicBezTo>
                  <a:pt x="357" y="1140"/>
                  <a:pt x="453" y="1065"/>
                  <a:pt x="462" y="950"/>
                </a:cubicBezTo>
                <a:lnTo>
                  <a:pt x="489" y="428"/>
                </a:lnTo>
                <a:lnTo>
                  <a:pt x="96" y="1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7" name="Google Shape;1337;p95"/>
          <p:cNvSpPr/>
          <p:nvPr/>
        </p:nvSpPr>
        <p:spPr>
          <a:xfrm>
            <a:off x="4757999" y="3301882"/>
            <a:ext cx="42316" cy="52223"/>
          </a:xfrm>
          <a:custGeom>
            <a:avLst/>
            <a:gdLst/>
            <a:ahLst/>
            <a:cxnLst/>
            <a:rect l="l" t="t" r="r" b="b"/>
            <a:pathLst>
              <a:path w="991" h="1223" extrusionOk="0">
                <a:moveTo>
                  <a:pt x="550" y="0"/>
                </a:moveTo>
                <a:cubicBezTo>
                  <a:pt x="373" y="0"/>
                  <a:pt x="109" y="61"/>
                  <a:pt x="55" y="312"/>
                </a:cubicBezTo>
                <a:cubicBezTo>
                  <a:pt x="0" y="563"/>
                  <a:pt x="217" y="814"/>
                  <a:pt x="217" y="814"/>
                </a:cubicBezTo>
                <a:cubicBezTo>
                  <a:pt x="211" y="929"/>
                  <a:pt x="265" y="1051"/>
                  <a:pt x="360" y="1126"/>
                </a:cubicBezTo>
                <a:cubicBezTo>
                  <a:pt x="462" y="1187"/>
                  <a:pt x="577" y="1221"/>
                  <a:pt x="699" y="1221"/>
                </a:cubicBezTo>
                <a:cubicBezTo>
                  <a:pt x="707" y="1222"/>
                  <a:pt x="715" y="1222"/>
                  <a:pt x="723" y="1222"/>
                </a:cubicBezTo>
                <a:cubicBezTo>
                  <a:pt x="762" y="1222"/>
                  <a:pt x="801" y="1209"/>
                  <a:pt x="834" y="1187"/>
                </a:cubicBezTo>
                <a:cubicBezTo>
                  <a:pt x="990" y="936"/>
                  <a:pt x="807" y="258"/>
                  <a:pt x="807" y="258"/>
                </a:cubicBezTo>
                <a:cubicBezTo>
                  <a:pt x="807" y="258"/>
                  <a:pt x="719" y="0"/>
                  <a:pt x="550" y="0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8" name="Google Shape;1338;p95"/>
          <p:cNvSpPr/>
          <p:nvPr/>
        </p:nvSpPr>
        <p:spPr>
          <a:xfrm>
            <a:off x="4762611" y="3328099"/>
            <a:ext cx="9052" cy="7515"/>
          </a:xfrm>
          <a:custGeom>
            <a:avLst/>
            <a:gdLst/>
            <a:ahLst/>
            <a:cxnLst/>
            <a:rect l="l" t="t" r="r" b="b"/>
            <a:pathLst>
              <a:path w="212" h="176" extrusionOk="0">
                <a:moveTo>
                  <a:pt x="86" y="0"/>
                </a:moveTo>
                <a:cubicBezTo>
                  <a:pt x="66" y="0"/>
                  <a:pt x="45" y="5"/>
                  <a:pt x="28" y="17"/>
                </a:cubicBezTo>
                <a:cubicBezTo>
                  <a:pt x="1" y="57"/>
                  <a:pt x="8" y="112"/>
                  <a:pt x="48" y="146"/>
                </a:cubicBezTo>
                <a:cubicBezTo>
                  <a:pt x="68" y="165"/>
                  <a:pt x="97" y="176"/>
                  <a:pt x="126" y="176"/>
                </a:cubicBezTo>
                <a:cubicBezTo>
                  <a:pt x="147" y="176"/>
                  <a:pt x="167" y="171"/>
                  <a:pt x="184" y="159"/>
                </a:cubicBezTo>
                <a:cubicBezTo>
                  <a:pt x="211" y="119"/>
                  <a:pt x="204" y="57"/>
                  <a:pt x="164" y="30"/>
                </a:cubicBezTo>
                <a:cubicBezTo>
                  <a:pt x="144" y="11"/>
                  <a:pt x="115" y="0"/>
                  <a:pt x="86" y="0"/>
                </a:cubicBez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9" name="Google Shape;1339;p95"/>
          <p:cNvSpPr/>
          <p:nvPr/>
        </p:nvSpPr>
        <p:spPr>
          <a:xfrm>
            <a:off x="4763508" y="3289798"/>
            <a:ext cx="50984" cy="49959"/>
          </a:xfrm>
          <a:custGeom>
            <a:avLst/>
            <a:gdLst/>
            <a:ahLst/>
            <a:cxnLst/>
            <a:rect l="l" t="t" r="r" b="b"/>
            <a:pathLst>
              <a:path w="1194" h="1170" extrusionOk="0">
                <a:moveTo>
                  <a:pt x="307" y="0"/>
                </a:moveTo>
                <a:cubicBezTo>
                  <a:pt x="165" y="0"/>
                  <a:pt x="52" y="37"/>
                  <a:pt x="34" y="120"/>
                </a:cubicBezTo>
                <a:cubicBezTo>
                  <a:pt x="0" y="283"/>
                  <a:pt x="102" y="514"/>
                  <a:pt x="197" y="514"/>
                </a:cubicBezTo>
                <a:cubicBezTo>
                  <a:pt x="197" y="514"/>
                  <a:pt x="393" y="302"/>
                  <a:pt x="573" y="302"/>
                </a:cubicBezTo>
                <a:cubicBezTo>
                  <a:pt x="627" y="302"/>
                  <a:pt x="680" y="321"/>
                  <a:pt x="726" y="371"/>
                </a:cubicBezTo>
                <a:cubicBezTo>
                  <a:pt x="929" y="595"/>
                  <a:pt x="489" y="771"/>
                  <a:pt x="746" y="1049"/>
                </a:cubicBezTo>
                <a:cubicBezTo>
                  <a:pt x="827" y="1139"/>
                  <a:pt x="901" y="1169"/>
                  <a:pt x="965" y="1169"/>
                </a:cubicBezTo>
                <a:cubicBezTo>
                  <a:pt x="1104" y="1169"/>
                  <a:pt x="1194" y="1022"/>
                  <a:pt x="1194" y="1022"/>
                </a:cubicBezTo>
                <a:cubicBezTo>
                  <a:pt x="1194" y="1022"/>
                  <a:pt x="746" y="826"/>
                  <a:pt x="916" y="643"/>
                </a:cubicBezTo>
                <a:cubicBezTo>
                  <a:pt x="1085" y="459"/>
                  <a:pt x="997" y="215"/>
                  <a:pt x="733" y="93"/>
                </a:cubicBezTo>
                <a:cubicBezTo>
                  <a:pt x="604" y="34"/>
                  <a:pt x="442" y="0"/>
                  <a:pt x="307" y="0"/>
                </a:cubicBez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0" name="Google Shape;1340;p95"/>
          <p:cNvSpPr/>
          <p:nvPr/>
        </p:nvSpPr>
        <p:spPr>
          <a:xfrm>
            <a:off x="4743226" y="3294153"/>
            <a:ext cx="35953" cy="76092"/>
          </a:xfrm>
          <a:custGeom>
            <a:avLst/>
            <a:gdLst/>
            <a:ahLst/>
            <a:cxnLst/>
            <a:rect l="l" t="t" r="r" b="b"/>
            <a:pathLst>
              <a:path w="842" h="1782" extrusionOk="0">
                <a:moveTo>
                  <a:pt x="426" y="1"/>
                </a:moveTo>
                <a:cubicBezTo>
                  <a:pt x="349" y="1"/>
                  <a:pt x="261" y="45"/>
                  <a:pt x="184" y="195"/>
                </a:cubicBezTo>
                <a:cubicBezTo>
                  <a:pt x="1" y="554"/>
                  <a:pt x="489" y="764"/>
                  <a:pt x="306" y="1069"/>
                </a:cubicBezTo>
                <a:cubicBezTo>
                  <a:pt x="129" y="1375"/>
                  <a:pt x="231" y="1619"/>
                  <a:pt x="469" y="1781"/>
                </a:cubicBezTo>
                <a:cubicBezTo>
                  <a:pt x="394" y="1659"/>
                  <a:pt x="380" y="1517"/>
                  <a:pt x="435" y="1388"/>
                </a:cubicBezTo>
                <a:cubicBezTo>
                  <a:pt x="523" y="1192"/>
                  <a:pt x="679" y="1130"/>
                  <a:pt x="631" y="941"/>
                </a:cubicBezTo>
                <a:cubicBezTo>
                  <a:pt x="584" y="751"/>
                  <a:pt x="841" y="595"/>
                  <a:pt x="760" y="337"/>
                </a:cubicBezTo>
                <a:cubicBezTo>
                  <a:pt x="683" y="99"/>
                  <a:pt x="630" y="93"/>
                  <a:pt x="625" y="93"/>
                </a:cubicBezTo>
                <a:cubicBezTo>
                  <a:pt x="625" y="93"/>
                  <a:pt x="624" y="93"/>
                  <a:pt x="624" y="93"/>
                </a:cubicBezTo>
                <a:cubicBezTo>
                  <a:pt x="624" y="93"/>
                  <a:pt x="537" y="1"/>
                  <a:pt x="426" y="1"/>
                </a:cubicBez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1" name="Google Shape;1341;p95"/>
          <p:cNvSpPr/>
          <p:nvPr/>
        </p:nvSpPr>
        <p:spPr>
          <a:xfrm>
            <a:off x="2972538" y="3267907"/>
            <a:ext cx="10461" cy="9308"/>
          </a:xfrm>
          <a:custGeom>
            <a:avLst/>
            <a:gdLst/>
            <a:ahLst/>
            <a:cxnLst/>
            <a:rect l="l" t="t" r="r" b="b"/>
            <a:pathLst>
              <a:path w="245" h="218" extrusionOk="0">
                <a:moveTo>
                  <a:pt x="122" y="0"/>
                </a:moveTo>
                <a:cubicBezTo>
                  <a:pt x="54" y="0"/>
                  <a:pt x="0" y="48"/>
                  <a:pt x="0" y="109"/>
                </a:cubicBezTo>
                <a:cubicBezTo>
                  <a:pt x="0" y="163"/>
                  <a:pt x="54" y="217"/>
                  <a:pt x="122" y="217"/>
                </a:cubicBezTo>
                <a:cubicBezTo>
                  <a:pt x="190" y="217"/>
                  <a:pt x="244" y="163"/>
                  <a:pt x="244" y="109"/>
                </a:cubicBezTo>
                <a:cubicBezTo>
                  <a:pt x="244" y="48"/>
                  <a:pt x="190" y="0"/>
                  <a:pt x="122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2" name="Google Shape;1342;p95"/>
          <p:cNvSpPr/>
          <p:nvPr/>
        </p:nvSpPr>
        <p:spPr>
          <a:xfrm>
            <a:off x="2935176" y="3299461"/>
            <a:ext cx="27541" cy="37363"/>
          </a:xfrm>
          <a:custGeom>
            <a:avLst/>
            <a:gdLst/>
            <a:ahLst/>
            <a:cxnLst/>
            <a:rect l="l" t="t" r="r" b="b"/>
            <a:pathLst>
              <a:path w="645" h="875" extrusionOk="0">
                <a:moveTo>
                  <a:pt x="353" y="0"/>
                </a:moveTo>
                <a:lnTo>
                  <a:pt x="0" y="733"/>
                </a:lnTo>
                <a:lnTo>
                  <a:pt x="536" y="875"/>
                </a:lnTo>
                <a:lnTo>
                  <a:pt x="645" y="373"/>
                </a:lnTo>
                <a:lnTo>
                  <a:pt x="353" y="0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3" name="Google Shape;1343;p95"/>
          <p:cNvSpPr/>
          <p:nvPr/>
        </p:nvSpPr>
        <p:spPr>
          <a:xfrm>
            <a:off x="2949053" y="3272220"/>
            <a:ext cx="38003" cy="49873"/>
          </a:xfrm>
          <a:custGeom>
            <a:avLst/>
            <a:gdLst/>
            <a:ahLst/>
            <a:cxnLst/>
            <a:rect l="l" t="t" r="r" b="b"/>
            <a:pathLst>
              <a:path w="890" h="1168" extrusionOk="0">
                <a:moveTo>
                  <a:pt x="645" y="1"/>
                </a:moveTo>
                <a:cubicBezTo>
                  <a:pt x="496" y="21"/>
                  <a:pt x="353" y="55"/>
                  <a:pt x="211" y="109"/>
                </a:cubicBezTo>
                <a:lnTo>
                  <a:pt x="42" y="564"/>
                </a:lnTo>
                <a:cubicBezTo>
                  <a:pt x="1" y="692"/>
                  <a:pt x="21" y="828"/>
                  <a:pt x="103" y="937"/>
                </a:cubicBezTo>
                <a:cubicBezTo>
                  <a:pt x="198" y="1038"/>
                  <a:pt x="320" y="1113"/>
                  <a:pt x="448" y="1154"/>
                </a:cubicBezTo>
                <a:cubicBezTo>
                  <a:pt x="482" y="1162"/>
                  <a:pt x="515" y="1168"/>
                  <a:pt x="549" y="1168"/>
                </a:cubicBezTo>
                <a:cubicBezTo>
                  <a:pt x="570" y="1168"/>
                  <a:pt x="590" y="1166"/>
                  <a:pt x="611" y="1160"/>
                </a:cubicBezTo>
                <a:cubicBezTo>
                  <a:pt x="862" y="964"/>
                  <a:pt x="889" y="204"/>
                  <a:pt x="889" y="204"/>
                </a:cubicBezTo>
                <a:cubicBezTo>
                  <a:pt x="889" y="204"/>
                  <a:pt x="754" y="1"/>
                  <a:pt x="645" y="1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4" name="Google Shape;1344;p95"/>
          <p:cNvSpPr/>
          <p:nvPr/>
        </p:nvSpPr>
        <p:spPr>
          <a:xfrm>
            <a:off x="2892903" y="3325680"/>
            <a:ext cx="100516" cy="174728"/>
          </a:xfrm>
          <a:custGeom>
            <a:avLst/>
            <a:gdLst/>
            <a:ahLst/>
            <a:cxnLst/>
            <a:rect l="l" t="t" r="r" b="b"/>
            <a:pathLst>
              <a:path w="2354" h="4092" extrusionOk="0">
                <a:moveTo>
                  <a:pt x="1142" y="1"/>
                </a:moveTo>
                <a:cubicBezTo>
                  <a:pt x="226" y="1"/>
                  <a:pt x="147" y="859"/>
                  <a:pt x="68" y="1787"/>
                </a:cubicBezTo>
                <a:cubicBezTo>
                  <a:pt x="7" y="2553"/>
                  <a:pt x="0" y="3326"/>
                  <a:pt x="41" y="4092"/>
                </a:cubicBezTo>
                <a:lnTo>
                  <a:pt x="2353" y="4092"/>
                </a:lnTo>
                <a:cubicBezTo>
                  <a:pt x="2353" y="4092"/>
                  <a:pt x="2353" y="3068"/>
                  <a:pt x="2326" y="2044"/>
                </a:cubicBezTo>
                <a:cubicBezTo>
                  <a:pt x="2306" y="1054"/>
                  <a:pt x="2272" y="64"/>
                  <a:pt x="1228" y="3"/>
                </a:cubicBezTo>
                <a:cubicBezTo>
                  <a:pt x="1198" y="2"/>
                  <a:pt x="1170" y="1"/>
                  <a:pt x="1142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5" name="Google Shape;1345;p95"/>
          <p:cNvSpPr/>
          <p:nvPr/>
        </p:nvSpPr>
        <p:spPr>
          <a:xfrm>
            <a:off x="2987867" y="3473465"/>
            <a:ext cx="16824" cy="8455"/>
          </a:xfrm>
          <a:custGeom>
            <a:avLst/>
            <a:gdLst/>
            <a:ahLst/>
            <a:cxnLst/>
            <a:rect l="l" t="t" r="r" b="b"/>
            <a:pathLst>
              <a:path w="394" h="198" extrusionOk="0">
                <a:moveTo>
                  <a:pt x="277" y="0"/>
                </a:moveTo>
                <a:cubicBezTo>
                  <a:pt x="176" y="0"/>
                  <a:pt x="1" y="122"/>
                  <a:pt x="1" y="122"/>
                </a:cubicBezTo>
                <a:lnTo>
                  <a:pt x="333" y="197"/>
                </a:lnTo>
                <a:cubicBezTo>
                  <a:pt x="333" y="197"/>
                  <a:pt x="394" y="41"/>
                  <a:pt x="312" y="7"/>
                </a:cubicBezTo>
                <a:cubicBezTo>
                  <a:pt x="302" y="2"/>
                  <a:pt x="290" y="0"/>
                  <a:pt x="277" y="0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6" name="Google Shape;1346;p95"/>
          <p:cNvSpPr/>
          <p:nvPr/>
        </p:nvSpPr>
        <p:spPr>
          <a:xfrm>
            <a:off x="2872621" y="3401941"/>
            <a:ext cx="117041" cy="82581"/>
          </a:xfrm>
          <a:custGeom>
            <a:avLst/>
            <a:gdLst/>
            <a:ahLst/>
            <a:cxnLst/>
            <a:rect l="l" t="t" r="r" b="b"/>
            <a:pathLst>
              <a:path w="2741" h="1934" extrusionOk="0">
                <a:moveTo>
                  <a:pt x="197" y="1"/>
                </a:moveTo>
                <a:cubicBezTo>
                  <a:pt x="197" y="1"/>
                  <a:pt x="1" y="1052"/>
                  <a:pt x="279" y="1309"/>
                </a:cubicBezTo>
                <a:cubicBezTo>
                  <a:pt x="564" y="1574"/>
                  <a:pt x="2544" y="1933"/>
                  <a:pt x="2544" y="1933"/>
                </a:cubicBezTo>
                <a:lnTo>
                  <a:pt x="2740" y="1743"/>
                </a:lnTo>
                <a:lnTo>
                  <a:pt x="970" y="862"/>
                </a:lnTo>
                <a:lnTo>
                  <a:pt x="1079" y="129"/>
                </a:lnTo>
                <a:lnTo>
                  <a:pt x="197" y="1"/>
                </a:ln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7" name="Google Shape;1347;p95"/>
          <p:cNvSpPr/>
          <p:nvPr/>
        </p:nvSpPr>
        <p:spPr>
          <a:xfrm>
            <a:off x="2986971" y="3391225"/>
            <a:ext cx="33648" cy="65844"/>
          </a:xfrm>
          <a:custGeom>
            <a:avLst/>
            <a:gdLst/>
            <a:ahLst/>
            <a:cxnLst/>
            <a:rect l="l" t="t" r="r" b="b"/>
            <a:pathLst>
              <a:path w="788" h="1542" extrusionOk="0">
                <a:moveTo>
                  <a:pt x="300" y="1"/>
                </a:moveTo>
                <a:cubicBezTo>
                  <a:pt x="300" y="1"/>
                  <a:pt x="0" y="1542"/>
                  <a:pt x="335" y="1542"/>
                </a:cubicBezTo>
                <a:cubicBezTo>
                  <a:pt x="349" y="1542"/>
                  <a:pt x="364" y="1539"/>
                  <a:pt x="381" y="1533"/>
                </a:cubicBezTo>
                <a:cubicBezTo>
                  <a:pt x="788" y="1391"/>
                  <a:pt x="537" y="1"/>
                  <a:pt x="537" y="1"/>
                </a:cubicBez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8" name="Google Shape;1348;p95"/>
          <p:cNvSpPr/>
          <p:nvPr/>
        </p:nvSpPr>
        <p:spPr>
          <a:xfrm>
            <a:off x="2976852" y="3474617"/>
            <a:ext cx="39369" cy="20667"/>
          </a:xfrm>
          <a:custGeom>
            <a:avLst/>
            <a:gdLst/>
            <a:ahLst/>
            <a:cxnLst/>
            <a:rect l="l" t="t" r="r" b="b"/>
            <a:pathLst>
              <a:path w="922" h="484" extrusionOk="0">
                <a:moveTo>
                  <a:pt x="728" y="0"/>
                </a:moveTo>
                <a:cubicBezTo>
                  <a:pt x="725" y="0"/>
                  <a:pt x="722" y="0"/>
                  <a:pt x="720" y="1"/>
                </a:cubicBezTo>
                <a:cubicBezTo>
                  <a:pt x="570" y="1"/>
                  <a:pt x="387" y="34"/>
                  <a:pt x="299" y="41"/>
                </a:cubicBezTo>
                <a:lnTo>
                  <a:pt x="1" y="190"/>
                </a:lnTo>
                <a:lnTo>
                  <a:pt x="414" y="462"/>
                </a:lnTo>
                <a:cubicBezTo>
                  <a:pt x="449" y="477"/>
                  <a:pt x="483" y="484"/>
                  <a:pt x="516" y="484"/>
                </a:cubicBezTo>
                <a:cubicBezTo>
                  <a:pt x="644" y="484"/>
                  <a:pt x="757" y="379"/>
                  <a:pt x="848" y="245"/>
                </a:cubicBezTo>
                <a:cubicBezTo>
                  <a:pt x="921" y="145"/>
                  <a:pt x="852" y="0"/>
                  <a:pt x="728" y="0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9" name="Google Shape;1349;p95"/>
          <p:cNvSpPr/>
          <p:nvPr/>
        </p:nvSpPr>
        <p:spPr>
          <a:xfrm>
            <a:off x="2960796" y="3334050"/>
            <a:ext cx="51709" cy="64477"/>
          </a:xfrm>
          <a:custGeom>
            <a:avLst/>
            <a:gdLst/>
            <a:ahLst/>
            <a:cxnLst/>
            <a:rect l="l" t="t" r="r" b="b"/>
            <a:pathLst>
              <a:path w="1211" h="1510" extrusionOk="0">
                <a:moveTo>
                  <a:pt x="191" y="0"/>
                </a:moveTo>
                <a:cubicBezTo>
                  <a:pt x="1" y="0"/>
                  <a:pt x="933" y="1509"/>
                  <a:pt x="933" y="1509"/>
                </a:cubicBezTo>
                <a:lnTo>
                  <a:pt x="1211" y="1340"/>
                </a:lnTo>
                <a:cubicBezTo>
                  <a:pt x="1014" y="858"/>
                  <a:pt x="716" y="431"/>
                  <a:pt x="329" y="85"/>
                </a:cubicBezTo>
                <a:cubicBezTo>
                  <a:pt x="261" y="26"/>
                  <a:pt x="216" y="0"/>
                  <a:pt x="191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0" name="Google Shape;1350;p95"/>
          <p:cNvSpPr/>
          <p:nvPr/>
        </p:nvSpPr>
        <p:spPr>
          <a:xfrm>
            <a:off x="2931418" y="3780164"/>
            <a:ext cx="50129" cy="27541"/>
          </a:xfrm>
          <a:custGeom>
            <a:avLst/>
            <a:gdLst/>
            <a:ahLst/>
            <a:cxnLst/>
            <a:rect l="l" t="t" r="r" b="b"/>
            <a:pathLst>
              <a:path w="1174" h="645" extrusionOk="0">
                <a:moveTo>
                  <a:pt x="224" y="1"/>
                </a:moveTo>
                <a:cubicBezTo>
                  <a:pt x="88" y="1"/>
                  <a:pt x="0" y="258"/>
                  <a:pt x="0" y="258"/>
                </a:cubicBezTo>
                <a:lnTo>
                  <a:pt x="183" y="435"/>
                </a:lnTo>
                <a:lnTo>
                  <a:pt x="265" y="367"/>
                </a:lnTo>
                <a:lnTo>
                  <a:pt x="516" y="645"/>
                </a:lnTo>
                <a:lnTo>
                  <a:pt x="1153" y="645"/>
                </a:lnTo>
                <a:cubicBezTo>
                  <a:pt x="1133" y="597"/>
                  <a:pt x="1173" y="564"/>
                  <a:pt x="1058" y="530"/>
                </a:cubicBezTo>
                <a:cubicBezTo>
                  <a:pt x="502" y="367"/>
                  <a:pt x="502" y="89"/>
                  <a:pt x="502" y="89"/>
                </a:cubicBezTo>
                <a:lnTo>
                  <a:pt x="224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1" name="Google Shape;1351;p95"/>
          <p:cNvSpPr/>
          <p:nvPr/>
        </p:nvSpPr>
        <p:spPr>
          <a:xfrm>
            <a:off x="2941240" y="3769446"/>
            <a:ext cx="15969" cy="14945"/>
          </a:xfrm>
          <a:custGeom>
            <a:avLst/>
            <a:gdLst/>
            <a:ahLst/>
            <a:cxnLst/>
            <a:rect l="l" t="t" r="r" b="b"/>
            <a:pathLst>
              <a:path w="374" h="350" extrusionOk="0">
                <a:moveTo>
                  <a:pt x="82" y="1"/>
                </a:moveTo>
                <a:lnTo>
                  <a:pt x="1" y="245"/>
                </a:lnTo>
                <a:lnTo>
                  <a:pt x="14" y="259"/>
                </a:lnTo>
                <a:cubicBezTo>
                  <a:pt x="61" y="316"/>
                  <a:pt x="132" y="349"/>
                  <a:pt x="206" y="349"/>
                </a:cubicBezTo>
                <a:cubicBezTo>
                  <a:pt x="228" y="349"/>
                  <a:pt x="250" y="346"/>
                  <a:pt x="272" y="340"/>
                </a:cubicBezTo>
                <a:lnTo>
                  <a:pt x="374" y="103"/>
                </a:lnTo>
                <a:lnTo>
                  <a:pt x="82" y="1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2" name="Google Shape;1352;p95"/>
          <p:cNvSpPr/>
          <p:nvPr/>
        </p:nvSpPr>
        <p:spPr>
          <a:xfrm>
            <a:off x="2881032" y="3328668"/>
            <a:ext cx="92403" cy="78824"/>
          </a:xfrm>
          <a:custGeom>
            <a:avLst/>
            <a:gdLst/>
            <a:ahLst/>
            <a:cxnLst/>
            <a:rect l="l" t="t" r="r" b="b"/>
            <a:pathLst>
              <a:path w="2164" h="1846" extrusionOk="0">
                <a:moveTo>
                  <a:pt x="1233" y="0"/>
                </a:moveTo>
                <a:cubicBezTo>
                  <a:pt x="370" y="0"/>
                  <a:pt x="0" y="1717"/>
                  <a:pt x="0" y="1717"/>
                </a:cubicBezTo>
                <a:lnTo>
                  <a:pt x="882" y="1845"/>
                </a:lnTo>
                <a:cubicBezTo>
                  <a:pt x="882" y="1845"/>
                  <a:pt x="2163" y="42"/>
                  <a:pt x="1268" y="1"/>
                </a:cubicBezTo>
                <a:cubicBezTo>
                  <a:pt x="1257" y="0"/>
                  <a:pt x="1245" y="0"/>
                  <a:pt x="1233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3" name="Google Shape;1353;p95"/>
          <p:cNvSpPr/>
          <p:nvPr/>
        </p:nvSpPr>
        <p:spPr>
          <a:xfrm>
            <a:off x="2968481" y="3337679"/>
            <a:ext cx="58499" cy="121311"/>
          </a:xfrm>
          <a:custGeom>
            <a:avLst/>
            <a:gdLst/>
            <a:ahLst/>
            <a:cxnLst/>
            <a:rect l="l" t="t" r="r" b="b"/>
            <a:pathLst>
              <a:path w="1370" h="2841" extrusionOk="0">
                <a:moveTo>
                  <a:pt x="265" y="0"/>
                </a:moveTo>
                <a:lnTo>
                  <a:pt x="0" y="27"/>
                </a:lnTo>
                <a:cubicBezTo>
                  <a:pt x="0" y="27"/>
                  <a:pt x="18" y="2841"/>
                  <a:pt x="690" y="2841"/>
                </a:cubicBezTo>
                <a:cubicBezTo>
                  <a:pt x="727" y="2841"/>
                  <a:pt x="766" y="2832"/>
                  <a:pt x="807" y="2814"/>
                </a:cubicBezTo>
                <a:cubicBezTo>
                  <a:pt x="1370" y="2367"/>
                  <a:pt x="265" y="0"/>
                  <a:pt x="265" y="0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4" name="Google Shape;1354;p95"/>
          <p:cNvSpPr/>
          <p:nvPr/>
        </p:nvSpPr>
        <p:spPr>
          <a:xfrm>
            <a:off x="2935176" y="3318250"/>
            <a:ext cx="27541" cy="11359"/>
          </a:xfrm>
          <a:custGeom>
            <a:avLst/>
            <a:gdLst/>
            <a:ahLst/>
            <a:cxnLst/>
            <a:rect l="l" t="t" r="r" b="b"/>
            <a:pathLst>
              <a:path w="645" h="266" extrusionOk="0">
                <a:moveTo>
                  <a:pt x="150" y="1"/>
                </a:moveTo>
                <a:lnTo>
                  <a:pt x="0" y="184"/>
                </a:lnTo>
                <a:lnTo>
                  <a:pt x="645" y="265"/>
                </a:lnTo>
                <a:lnTo>
                  <a:pt x="611" y="89"/>
                </a:lnTo>
                <a:lnTo>
                  <a:pt x="150" y="1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5" name="Google Shape;1355;p95"/>
          <p:cNvSpPr/>
          <p:nvPr/>
        </p:nvSpPr>
        <p:spPr>
          <a:xfrm>
            <a:off x="2960924" y="3306637"/>
            <a:ext cx="20325" cy="31940"/>
          </a:xfrm>
          <a:custGeom>
            <a:avLst/>
            <a:gdLst/>
            <a:ahLst/>
            <a:cxnLst/>
            <a:rect l="l" t="t" r="r" b="b"/>
            <a:pathLst>
              <a:path w="476" h="748" extrusionOk="0">
                <a:moveTo>
                  <a:pt x="113" y="1"/>
                </a:moveTo>
                <a:cubicBezTo>
                  <a:pt x="89" y="1"/>
                  <a:pt x="65" y="5"/>
                  <a:pt x="42" y="15"/>
                </a:cubicBezTo>
                <a:cubicBezTo>
                  <a:pt x="1" y="110"/>
                  <a:pt x="69" y="307"/>
                  <a:pt x="69" y="307"/>
                </a:cubicBezTo>
                <a:lnTo>
                  <a:pt x="177" y="748"/>
                </a:lnTo>
                <a:lnTo>
                  <a:pt x="442" y="727"/>
                </a:lnTo>
                <a:lnTo>
                  <a:pt x="476" y="273"/>
                </a:lnTo>
                <a:cubicBezTo>
                  <a:pt x="476" y="273"/>
                  <a:pt x="300" y="1"/>
                  <a:pt x="113" y="1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6" name="Google Shape;1356;p95"/>
          <p:cNvSpPr/>
          <p:nvPr/>
        </p:nvSpPr>
        <p:spPr>
          <a:xfrm>
            <a:off x="2933725" y="3500408"/>
            <a:ext cx="73316" cy="269864"/>
          </a:xfrm>
          <a:custGeom>
            <a:avLst/>
            <a:gdLst/>
            <a:ahLst/>
            <a:cxnLst/>
            <a:rect l="l" t="t" r="r" b="b"/>
            <a:pathLst>
              <a:path w="1717" h="6320" extrusionOk="0">
                <a:moveTo>
                  <a:pt x="34" y="0"/>
                </a:moveTo>
                <a:lnTo>
                  <a:pt x="1" y="1207"/>
                </a:lnTo>
                <a:cubicBezTo>
                  <a:pt x="129" y="1729"/>
                  <a:pt x="299" y="2251"/>
                  <a:pt x="496" y="2753"/>
                </a:cubicBezTo>
                <a:cubicBezTo>
                  <a:pt x="590" y="2990"/>
                  <a:pt x="590" y="3255"/>
                  <a:pt x="496" y="3485"/>
                </a:cubicBezTo>
                <a:cubicBezTo>
                  <a:pt x="62" y="4557"/>
                  <a:pt x="95" y="6191"/>
                  <a:pt x="95" y="6191"/>
                </a:cubicBezTo>
                <a:lnTo>
                  <a:pt x="543" y="6320"/>
                </a:lnTo>
                <a:cubicBezTo>
                  <a:pt x="543" y="6320"/>
                  <a:pt x="1567" y="3879"/>
                  <a:pt x="1641" y="2950"/>
                </a:cubicBezTo>
                <a:cubicBezTo>
                  <a:pt x="1716" y="2014"/>
                  <a:pt x="1397" y="0"/>
                  <a:pt x="1397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7" name="Google Shape;1357;p95"/>
          <p:cNvSpPr/>
          <p:nvPr/>
        </p:nvSpPr>
        <p:spPr>
          <a:xfrm>
            <a:off x="2960070" y="3306166"/>
            <a:ext cx="21777" cy="32409"/>
          </a:xfrm>
          <a:custGeom>
            <a:avLst/>
            <a:gdLst/>
            <a:ahLst/>
            <a:cxnLst/>
            <a:rect l="l" t="t" r="r" b="b"/>
            <a:pathLst>
              <a:path w="510" h="759" extrusionOk="0">
                <a:moveTo>
                  <a:pt x="134" y="1"/>
                </a:moveTo>
                <a:cubicBezTo>
                  <a:pt x="105" y="1"/>
                  <a:pt x="77" y="7"/>
                  <a:pt x="48" y="20"/>
                </a:cubicBezTo>
                <a:lnTo>
                  <a:pt x="41" y="20"/>
                </a:lnTo>
                <a:lnTo>
                  <a:pt x="41" y="26"/>
                </a:lnTo>
                <a:cubicBezTo>
                  <a:pt x="1" y="114"/>
                  <a:pt x="48" y="264"/>
                  <a:pt x="62" y="311"/>
                </a:cubicBezTo>
                <a:cubicBezTo>
                  <a:pt x="75" y="311"/>
                  <a:pt x="95" y="318"/>
                  <a:pt x="109" y="318"/>
                </a:cubicBezTo>
                <a:cubicBezTo>
                  <a:pt x="75" y="230"/>
                  <a:pt x="68" y="142"/>
                  <a:pt x="75" y="53"/>
                </a:cubicBezTo>
                <a:cubicBezTo>
                  <a:pt x="96" y="46"/>
                  <a:pt x="116" y="42"/>
                  <a:pt x="137" y="42"/>
                </a:cubicBezTo>
                <a:cubicBezTo>
                  <a:pt x="299" y="42"/>
                  <a:pt x="451" y="255"/>
                  <a:pt x="475" y="291"/>
                </a:cubicBezTo>
                <a:lnTo>
                  <a:pt x="441" y="718"/>
                </a:lnTo>
                <a:lnTo>
                  <a:pt x="435" y="718"/>
                </a:lnTo>
                <a:cubicBezTo>
                  <a:pt x="441" y="732"/>
                  <a:pt x="448" y="745"/>
                  <a:pt x="448" y="759"/>
                </a:cubicBezTo>
                <a:lnTo>
                  <a:pt x="475" y="759"/>
                </a:lnTo>
                <a:lnTo>
                  <a:pt x="509" y="284"/>
                </a:lnTo>
                <a:lnTo>
                  <a:pt x="509" y="277"/>
                </a:lnTo>
                <a:cubicBezTo>
                  <a:pt x="503" y="265"/>
                  <a:pt x="327" y="1"/>
                  <a:pt x="134" y="1"/>
                </a:cubicBez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8" name="Google Shape;1358;p95"/>
          <p:cNvSpPr/>
          <p:nvPr/>
        </p:nvSpPr>
        <p:spPr>
          <a:xfrm>
            <a:off x="2895807" y="3790327"/>
            <a:ext cx="56791" cy="19428"/>
          </a:xfrm>
          <a:custGeom>
            <a:avLst/>
            <a:gdLst/>
            <a:ahLst/>
            <a:cxnLst/>
            <a:rect l="l" t="t" r="r" b="b"/>
            <a:pathLst>
              <a:path w="1330" h="455" extrusionOk="0">
                <a:moveTo>
                  <a:pt x="149" y="0"/>
                </a:moveTo>
                <a:cubicBezTo>
                  <a:pt x="0" y="48"/>
                  <a:pt x="68" y="454"/>
                  <a:pt x="68" y="454"/>
                </a:cubicBezTo>
                <a:lnTo>
                  <a:pt x="319" y="454"/>
                </a:lnTo>
                <a:lnTo>
                  <a:pt x="319" y="373"/>
                </a:lnTo>
                <a:lnTo>
                  <a:pt x="780" y="454"/>
                </a:lnTo>
                <a:lnTo>
                  <a:pt x="1329" y="454"/>
                </a:lnTo>
                <a:cubicBezTo>
                  <a:pt x="1329" y="292"/>
                  <a:pt x="1221" y="326"/>
                  <a:pt x="1119" y="298"/>
                </a:cubicBezTo>
                <a:cubicBezTo>
                  <a:pt x="665" y="183"/>
                  <a:pt x="468" y="0"/>
                  <a:pt x="468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9" name="Google Shape;1359;p95"/>
          <p:cNvSpPr/>
          <p:nvPr/>
        </p:nvSpPr>
        <p:spPr>
          <a:xfrm>
            <a:off x="2902168" y="3777857"/>
            <a:ext cx="13664" cy="14475"/>
          </a:xfrm>
          <a:custGeom>
            <a:avLst/>
            <a:gdLst/>
            <a:ahLst/>
            <a:cxnLst/>
            <a:rect l="l" t="t" r="r" b="b"/>
            <a:pathLst>
              <a:path w="320" h="339" extrusionOk="0">
                <a:moveTo>
                  <a:pt x="21" y="1"/>
                </a:moveTo>
                <a:lnTo>
                  <a:pt x="0" y="292"/>
                </a:lnTo>
                <a:lnTo>
                  <a:pt x="14" y="299"/>
                </a:lnTo>
                <a:cubicBezTo>
                  <a:pt x="60" y="325"/>
                  <a:pt x="113" y="339"/>
                  <a:pt x="164" y="339"/>
                </a:cubicBezTo>
                <a:cubicBezTo>
                  <a:pt x="219" y="339"/>
                  <a:pt x="274" y="324"/>
                  <a:pt x="319" y="292"/>
                </a:cubicBezTo>
                <a:lnTo>
                  <a:pt x="272" y="1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0" name="Google Shape;1360;p95"/>
          <p:cNvSpPr/>
          <p:nvPr/>
        </p:nvSpPr>
        <p:spPr>
          <a:xfrm>
            <a:off x="2884790" y="3500408"/>
            <a:ext cx="79679" cy="273621"/>
          </a:xfrm>
          <a:custGeom>
            <a:avLst/>
            <a:gdLst/>
            <a:ahLst/>
            <a:cxnLst/>
            <a:rect l="l" t="t" r="r" b="b"/>
            <a:pathLst>
              <a:path w="1866" h="6408" extrusionOk="0">
                <a:moveTo>
                  <a:pt x="238" y="0"/>
                </a:moveTo>
                <a:cubicBezTo>
                  <a:pt x="238" y="0"/>
                  <a:pt x="28" y="753"/>
                  <a:pt x="299" y="2556"/>
                </a:cubicBezTo>
                <a:cubicBezTo>
                  <a:pt x="340" y="2800"/>
                  <a:pt x="333" y="3045"/>
                  <a:pt x="285" y="3289"/>
                </a:cubicBezTo>
                <a:cubicBezTo>
                  <a:pt x="1" y="4685"/>
                  <a:pt x="367" y="6408"/>
                  <a:pt x="367" y="6408"/>
                </a:cubicBezTo>
                <a:lnTo>
                  <a:pt x="794" y="6408"/>
                </a:lnTo>
                <a:lnTo>
                  <a:pt x="1865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1" name="Google Shape;1361;p95"/>
          <p:cNvSpPr/>
          <p:nvPr/>
        </p:nvSpPr>
        <p:spPr>
          <a:xfrm>
            <a:off x="2931718" y="3244891"/>
            <a:ext cx="63708" cy="55767"/>
          </a:xfrm>
          <a:custGeom>
            <a:avLst/>
            <a:gdLst/>
            <a:ahLst/>
            <a:cxnLst/>
            <a:rect l="l" t="t" r="r" b="b"/>
            <a:pathLst>
              <a:path w="1492" h="1306" extrusionOk="0">
                <a:moveTo>
                  <a:pt x="1044" y="1"/>
                </a:moveTo>
                <a:cubicBezTo>
                  <a:pt x="809" y="1"/>
                  <a:pt x="506" y="84"/>
                  <a:pt x="312" y="458"/>
                </a:cubicBezTo>
                <a:cubicBezTo>
                  <a:pt x="0" y="1061"/>
                  <a:pt x="420" y="1305"/>
                  <a:pt x="420" y="1305"/>
                </a:cubicBezTo>
                <a:cubicBezTo>
                  <a:pt x="420" y="1305"/>
                  <a:pt x="848" y="702"/>
                  <a:pt x="1126" y="580"/>
                </a:cubicBezTo>
                <a:cubicBezTo>
                  <a:pt x="1227" y="776"/>
                  <a:pt x="1268" y="1000"/>
                  <a:pt x="1254" y="1224"/>
                </a:cubicBezTo>
                <a:cubicBezTo>
                  <a:pt x="1363" y="1088"/>
                  <a:pt x="1438" y="926"/>
                  <a:pt x="1465" y="749"/>
                </a:cubicBezTo>
                <a:cubicBezTo>
                  <a:pt x="1492" y="492"/>
                  <a:pt x="1492" y="85"/>
                  <a:pt x="1295" y="31"/>
                </a:cubicBezTo>
                <a:cubicBezTo>
                  <a:pt x="1234" y="16"/>
                  <a:pt x="1145" y="1"/>
                  <a:pt x="1044" y="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2" name="Google Shape;1362;p95"/>
          <p:cNvSpPr/>
          <p:nvPr/>
        </p:nvSpPr>
        <p:spPr>
          <a:xfrm>
            <a:off x="4106139" y="3266910"/>
            <a:ext cx="48421" cy="101583"/>
          </a:xfrm>
          <a:custGeom>
            <a:avLst/>
            <a:gdLst/>
            <a:ahLst/>
            <a:cxnLst/>
            <a:rect l="l" t="t" r="r" b="b"/>
            <a:pathLst>
              <a:path w="1134" h="2379" extrusionOk="0">
                <a:moveTo>
                  <a:pt x="503" y="0"/>
                </a:moveTo>
                <a:cubicBezTo>
                  <a:pt x="391" y="0"/>
                  <a:pt x="267" y="64"/>
                  <a:pt x="184" y="297"/>
                </a:cubicBezTo>
                <a:cubicBezTo>
                  <a:pt x="1" y="812"/>
                  <a:pt x="570" y="962"/>
                  <a:pt x="381" y="1396"/>
                </a:cubicBezTo>
                <a:cubicBezTo>
                  <a:pt x="191" y="1830"/>
                  <a:pt x="482" y="2196"/>
                  <a:pt x="821" y="2379"/>
                </a:cubicBezTo>
                <a:cubicBezTo>
                  <a:pt x="821" y="2379"/>
                  <a:pt x="618" y="2128"/>
                  <a:pt x="713" y="1857"/>
                </a:cubicBezTo>
                <a:cubicBezTo>
                  <a:pt x="801" y="1585"/>
                  <a:pt x="998" y="1470"/>
                  <a:pt x="903" y="1226"/>
                </a:cubicBezTo>
                <a:cubicBezTo>
                  <a:pt x="808" y="989"/>
                  <a:pt x="1133" y="717"/>
                  <a:pt x="977" y="392"/>
                </a:cubicBezTo>
                <a:cubicBezTo>
                  <a:pt x="849" y="113"/>
                  <a:pt x="776" y="93"/>
                  <a:pt x="758" y="93"/>
                </a:cubicBezTo>
                <a:cubicBezTo>
                  <a:pt x="755" y="93"/>
                  <a:pt x="753" y="94"/>
                  <a:pt x="753" y="94"/>
                </a:cubicBezTo>
                <a:cubicBezTo>
                  <a:pt x="753" y="94"/>
                  <a:pt x="638" y="0"/>
                  <a:pt x="503" y="0"/>
                </a:cubicBezTo>
                <a:close/>
              </a:path>
            </a:pathLst>
          </a:custGeom>
          <a:solidFill>
            <a:srgbClr val="C652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3" name="Google Shape;1363;p95"/>
          <p:cNvSpPr/>
          <p:nvPr/>
        </p:nvSpPr>
        <p:spPr>
          <a:xfrm>
            <a:off x="4114551" y="3776406"/>
            <a:ext cx="13067" cy="23485"/>
          </a:xfrm>
          <a:custGeom>
            <a:avLst/>
            <a:gdLst/>
            <a:ahLst/>
            <a:cxnLst/>
            <a:rect l="l" t="t" r="r" b="b"/>
            <a:pathLst>
              <a:path w="306" h="550" extrusionOk="0">
                <a:moveTo>
                  <a:pt x="0" y="1"/>
                </a:moveTo>
                <a:lnTo>
                  <a:pt x="61" y="489"/>
                </a:lnTo>
                <a:lnTo>
                  <a:pt x="292" y="550"/>
                </a:lnTo>
                <a:lnTo>
                  <a:pt x="306" y="35"/>
                </a:lnTo>
                <a:lnTo>
                  <a:pt x="0" y="1"/>
                </a:ln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4" name="Google Shape;1364;p95"/>
          <p:cNvSpPr/>
          <p:nvPr/>
        </p:nvSpPr>
        <p:spPr>
          <a:xfrm>
            <a:off x="4063867" y="3776406"/>
            <a:ext cx="13067" cy="23485"/>
          </a:xfrm>
          <a:custGeom>
            <a:avLst/>
            <a:gdLst/>
            <a:ahLst/>
            <a:cxnLst/>
            <a:rect l="l" t="t" r="r" b="b"/>
            <a:pathLst>
              <a:path w="306" h="550" extrusionOk="0">
                <a:moveTo>
                  <a:pt x="1" y="1"/>
                </a:moveTo>
                <a:lnTo>
                  <a:pt x="62" y="489"/>
                </a:lnTo>
                <a:lnTo>
                  <a:pt x="292" y="550"/>
                </a:lnTo>
                <a:lnTo>
                  <a:pt x="306" y="35"/>
                </a:lnTo>
                <a:lnTo>
                  <a:pt x="1" y="1"/>
                </a:ln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5" name="Google Shape;1365;p95"/>
          <p:cNvSpPr/>
          <p:nvPr/>
        </p:nvSpPr>
        <p:spPr>
          <a:xfrm>
            <a:off x="4138293" y="3415633"/>
            <a:ext cx="29591" cy="46971"/>
          </a:xfrm>
          <a:custGeom>
            <a:avLst/>
            <a:gdLst/>
            <a:ahLst/>
            <a:cxnLst/>
            <a:rect l="l" t="t" r="r" b="b"/>
            <a:pathLst>
              <a:path w="693" h="1100" extrusionOk="0">
                <a:moveTo>
                  <a:pt x="333" y="1"/>
                </a:moveTo>
                <a:lnTo>
                  <a:pt x="109" y="272"/>
                </a:lnTo>
                <a:lnTo>
                  <a:pt x="0" y="1099"/>
                </a:lnTo>
                <a:cubicBezTo>
                  <a:pt x="0" y="1099"/>
                  <a:pt x="373" y="645"/>
                  <a:pt x="692" y="225"/>
                </a:cubicBezTo>
                <a:lnTo>
                  <a:pt x="529" y="62"/>
                </a:lnTo>
                <a:lnTo>
                  <a:pt x="333" y="1"/>
                </a:ln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6" name="Google Shape;1366;p95"/>
          <p:cNvSpPr/>
          <p:nvPr/>
        </p:nvSpPr>
        <p:spPr>
          <a:xfrm>
            <a:off x="4147559" y="3371953"/>
            <a:ext cx="40267" cy="53289"/>
          </a:xfrm>
          <a:custGeom>
            <a:avLst/>
            <a:gdLst/>
            <a:ahLst/>
            <a:cxnLst/>
            <a:rect l="l" t="t" r="r" b="b"/>
            <a:pathLst>
              <a:path w="943" h="1248" extrusionOk="0">
                <a:moveTo>
                  <a:pt x="509" y="0"/>
                </a:moveTo>
                <a:lnTo>
                  <a:pt x="0" y="346"/>
                </a:lnTo>
                <a:cubicBezTo>
                  <a:pt x="109" y="434"/>
                  <a:pt x="231" y="515"/>
                  <a:pt x="360" y="570"/>
                </a:cubicBezTo>
                <a:lnTo>
                  <a:pt x="116" y="1024"/>
                </a:lnTo>
                <a:lnTo>
                  <a:pt x="468" y="1248"/>
                </a:lnTo>
                <a:cubicBezTo>
                  <a:pt x="685" y="963"/>
                  <a:pt x="875" y="692"/>
                  <a:pt x="909" y="590"/>
                </a:cubicBezTo>
                <a:cubicBezTo>
                  <a:pt x="943" y="482"/>
                  <a:pt x="753" y="237"/>
                  <a:pt x="509" y="0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7" name="Google Shape;1367;p95"/>
          <p:cNvSpPr/>
          <p:nvPr/>
        </p:nvSpPr>
        <p:spPr>
          <a:xfrm>
            <a:off x="4106738" y="3341123"/>
            <a:ext cx="62855" cy="45604"/>
          </a:xfrm>
          <a:custGeom>
            <a:avLst/>
            <a:gdLst/>
            <a:ahLst/>
            <a:cxnLst/>
            <a:rect l="l" t="t" r="r" b="b"/>
            <a:pathLst>
              <a:path w="1472" h="1068" extrusionOk="0">
                <a:moveTo>
                  <a:pt x="394" y="0"/>
                </a:moveTo>
                <a:cubicBezTo>
                  <a:pt x="225" y="0"/>
                  <a:pt x="236" y="259"/>
                  <a:pt x="102" y="329"/>
                </a:cubicBezTo>
                <a:cubicBezTo>
                  <a:pt x="0" y="383"/>
                  <a:pt x="319" y="329"/>
                  <a:pt x="312" y="492"/>
                </a:cubicBezTo>
                <a:cubicBezTo>
                  <a:pt x="305" y="654"/>
                  <a:pt x="292" y="586"/>
                  <a:pt x="434" y="668"/>
                </a:cubicBezTo>
                <a:cubicBezTo>
                  <a:pt x="624" y="783"/>
                  <a:pt x="800" y="912"/>
                  <a:pt x="956" y="1068"/>
                </a:cubicBezTo>
                <a:lnTo>
                  <a:pt x="1472" y="722"/>
                </a:lnTo>
                <a:cubicBezTo>
                  <a:pt x="1173" y="451"/>
                  <a:pt x="841" y="220"/>
                  <a:pt x="495" y="24"/>
                </a:cubicBezTo>
                <a:cubicBezTo>
                  <a:pt x="456" y="7"/>
                  <a:pt x="422" y="0"/>
                  <a:pt x="394" y="0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8" name="Google Shape;1368;p95"/>
          <p:cNvSpPr/>
          <p:nvPr/>
        </p:nvSpPr>
        <p:spPr>
          <a:xfrm>
            <a:off x="4073730" y="3338945"/>
            <a:ext cx="83436" cy="151159"/>
          </a:xfrm>
          <a:custGeom>
            <a:avLst/>
            <a:gdLst/>
            <a:ahLst/>
            <a:cxnLst/>
            <a:rect l="l" t="t" r="r" b="b"/>
            <a:pathLst>
              <a:path w="1954" h="3540" extrusionOk="0">
                <a:moveTo>
                  <a:pt x="712" y="0"/>
                </a:moveTo>
                <a:cubicBezTo>
                  <a:pt x="584" y="27"/>
                  <a:pt x="529" y="102"/>
                  <a:pt x="434" y="156"/>
                </a:cubicBezTo>
                <a:cubicBezTo>
                  <a:pt x="190" y="305"/>
                  <a:pt x="0" y="495"/>
                  <a:pt x="48" y="739"/>
                </a:cubicBezTo>
                <a:cubicBezTo>
                  <a:pt x="129" y="1153"/>
                  <a:pt x="380" y="1743"/>
                  <a:pt x="150" y="3540"/>
                </a:cubicBezTo>
                <a:lnTo>
                  <a:pt x="1614" y="3540"/>
                </a:lnTo>
                <a:cubicBezTo>
                  <a:pt x="1614" y="3540"/>
                  <a:pt x="1573" y="2245"/>
                  <a:pt x="1885" y="1573"/>
                </a:cubicBezTo>
                <a:cubicBezTo>
                  <a:pt x="1953" y="1417"/>
                  <a:pt x="1953" y="1248"/>
                  <a:pt x="1885" y="1092"/>
                </a:cubicBezTo>
                <a:cubicBezTo>
                  <a:pt x="1709" y="685"/>
                  <a:pt x="1201" y="54"/>
                  <a:pt x="1201" y="54"/>
                </a:cubicBezTo>
                <a:cubicBezTo>
                  <a:pt x="1201" y="54"/>
                  <a:pt x="1106" y="0"/>
                  <a:pt x="712" y="0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9" name="Google Shape;1369;p95"/>
          <p:cNvSpPr/>
          <p:nvPr/>
        </p:nvSpPr>
        <p:spPr>
          <a:xfrm>
            <a:off x="4089957" y="3457353"/>
            <a:ext cx="8711" cy="4655"/>
          </a:xfrm>
          <a:custGeom>
            <a:avLst/>
            <a:gdLst/>
            <a:ahLst/>
            <a:cxnLst/>
            <a:rect l="l" t="t" r="r" b="b"/>
            <a:pathLst>
              <a:path w="204" h="109" extrusionOk="0">
                <a:moveTo>
                  <a:pt x="204" y="0"/>
                </a:moveTo>
                <a:lnTo>
                  <a:pt x="0" y="109"/>
                </a:lnTo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0" name="Google Shape;1370;p95"/>
          <p:cNvSpPr/>
          <p:nvPr/>
        </p:nvSpPr>
        <p:spPr>
          <a:xfrm>
            <a:off x="4040424" y="3369902"/>
            <a:ext cx="43768" cy="66356"/>
          </a:xfrm>
          <a:custGeom>
            <a:avLst/>
            <a:gdLst/>
            <a:ahLst/>
            <a:cxnLst/>
            <a:rect l="l" t="t" r="r" b="b"/>
            <a:pathLst>
              <a:path w="1025" h="1554" extrusionOk="0">
                <a:moveTo>
                  <a:pt x="475" y="1"/>
                </a:moveTo>
                <a:cubicBezTo>
                  <a:pt x="224" y="245"/>
                  <a:pt x="1" y="516"/>
                  <a:pt x="41" y="638"/>
                </a:cubicBezTo>
                <a:cubicBezTo>
                  <a:pt x="82" y="774"/>
                  <a:pt x="394" y="1194"/>
                  <a:pt x="679" y="1553"/>
                </a:cubicBezTo>
                <a:lnTo>
                  <a:pt x="1024" y="1357"/>
                </a:lnTo>
                <a:lnTo>
                  <a:pt x="685" y="658"/>
                </a:lnTo>
                <a:cubicBezTo>
                  <a:pt x="753" y="570"/>
                  <a:pt x="821" y="482"/>
                  <a:pt x="902" y="407"/>
                </a:cubicBezTo>
                <a:lnTo>
                  <a:pt x="475" y="1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1" name="Google Shape;1371;p95"/>
          <p:cNvSpPr/>
          <p:nvPr/>
        </p:nvSpPr>
        <p:spPr>
          <a:xfrm>
            <a:off x="4082142" y="3490060"/>
            <a:ext cx="60548" cy="290744"/>
          </a:xfrm>
          <a:custGeom>
            <a:avLst/>
            <a:gdLst/>
            <a:ahLst/>
            <a:cxnLst/>
            <a:rect l="l" t="t" r="r" b="b"/>
            <a:pathLst>
              <a:path w="1418" h="6809" extrusionOk="0">
                <a:moveTo>
                  <a:pt x="81" y="1"/>
                </a:moveTo>
                <a:cubicBezTo>
                  <a:pt x="81" y="1"/>
                  <a:pt x="0" y="529"/>
                  <a:pt x="461" y="3154"/>
                </a:cubicBezTo>
                <a:cubicBezTo>
                  <a:pt x="88" y="4523"/>
                  <a:pt x="685" y="6808"/>
                  <a:pt x="685" y="6808"/>
                </a:cubicBezTo>
                <a:lnTo>
                  <a:pt x="1126" y="6808"/>
                </a:lnTo>
                <a:lnTo>
                  <a:pt x="1417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2" name="Google Shape;1372;p95"/>
          <p:cNvSpPr/>
          <p:nvPr/>
        </p:nvSpPr>
        <p:spPr>
          <a:xfrm>
            <a:off x="4053148" y="3490060"/>
            <a:ext cx="71565" cy="290744"/>
          </a:xfrm>
          <a:custGeom>
            <a:avLst/>
            <a:gdLst/>
            <a:ahLst/>
            <a:cxnLst/>
            <a:rect l="l" t="t" r="r" b="b"/>
            <a:pathLst>
              <a:path w="1676" h="6809" extrusionOk="0">
                <a:moveTo>
                  <a:pt x="625" y="1"/>
                </a:moveTo>
                <a:cubicBezTo>
                  <a:pt x="625" y="1"/>
                  <a:pt x="1" y="523"/>
                  <a:pt x="462" y="3147"/>
                </a:cubicBezTo>
                <a:cubicBezTo>
                  <a:pt x="89" y="4510"/>
                  <a:pt x="184" y="6808"/>
                  <a:pt x="184" y="6808"/>
                </a:cubicBezTo>
                <a:lnTo>
                  <a:pt x="577" y="6808"/>
                </a:lnTo>
                <a:lnTo>
                  <a:pt x="167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3" name="Google Shape;1373;p95"/>
          <p:cNvSpPr/>
          <p:nvPr/>
        </p:nvSpPr>
        <p:spPr>
          <a:xfrm>
            <a:off x="4080391" y="3267551"/>
            <a:ext cx="46073" cy="97484"/>
          </a:xfrm>
          <a:custGeom>
            <a:avLst/>
            <a:gdLst/>
            <a:ahLst/>
            <a:cxnLst/>
            <a:rect l="l" t="t" r="r" b="b"/>
            <a:pathLst>
              <a:path w="1079" h="2283" extrusionOk="0">
                <a:moveTo>
                  <a:pt x="535" y="1"/>
                </a:moveTo>
                <a:cubicBezTo>
                  <a:pt x="436" y="1"/>
                  <a:pt x="325" y="57"/>
                  <a:pt x="231" y="248"/>
                </a:cubicBezTo>
                <a:cubicBezTo>
                  <a:pt x="0" y="716"/>
                  <a:pt x="489" y="913"/>
                  <a:pt x="258" y="1299"/>
                </a:cubicBezTo>
                <a:cubicBezTo>
                  <a:pt x="27" y="1692"/>
                  <a:pt x="299" y="2072"/>
                  <a:pt x="597" y="2282"/>
                </a:cubicBezTo>
                <a:cubicBezTo>
                  <a:pt x="597" y="2282"/>
                  <a:pt x="434" y="2025"/>
                  <a:pt x="550" y="1774"/>
                </a:cubicBezTo>
                <a:cubicBezTo>
                  <a:pt x="672" y="1523"/>
                  <a:pt x="868" y="1442"/>
                  <a:pt x="807" y="1204"/>
                </a:cubicBezTo>
                <a:cubicBezTo>
                  <a:pt x="746" y="967"/>
                  <a:pt x="1078" y="757"/>
                  <a:pt x="977" y="431"/>
                </a:cubicBezTo>
                <a:cubicBezTo>
                  <a:pt x="883" y="131"/>
                  <a:pt x="806" y="119"/>
                  <a:pt x="795" y="119"/>
                </a:cubicBezTo>
                <a:cubicBezTo>
                  <a:pt x="794" y="119"/>
                  <a:pt x="794" y="119"/>
                  <a:pt x="794" y="119"/>
                </a:cubicBezTo>
                <a:cubicBezTo>
                  <a:pt x="794" y="119"/>
                  <a:pt x="677" y="1"/>
                  <a:pt x="535" y="1"/>
                </a:cubicBezTo>
                <a:close/>
              </a:path>
            </a:pathLst>
          </a:custGeom>
          <a:solidFill>
            <a:srgbClr val="C652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4" name="Google Shape;1374;p95"/>
          <p:cNvSpPr/>
          <p:nvPr/>
        </p:nvSpPr>
        <p:spPr>
          <a:xfrm>
            <a:off x="4100076" y="3292615"/>
            <a:ext cx="24339" cy="64136"/>
          </a:xfrm>
          <a:custGeom>
            <a:avLst/>
            <a:gdLst/>
            <a:ahLst/>
            <a:cxnLst/>
            <a:rect l="l" t="t" r="r" b="b"/>
            <a:pathLst>
              <a:path w="570" h="1502" extrusionOk="0">
                <a:moveTo>
                  <a:pt x="116" y="0"/>
                </a:moveTo>
                <a:lnTo>
                  <a:pt x="0" y="1133"/>
                </a:lnTo>
                <a:lnTo>
                  <a:pt x="299" y="1458"/>
                </a:lnTo>
                <a:cubicBezTo>
                  <a:pt x="327" y="1488"/>
                  <a:pt x="362" y="1502"/>
                  <a:pt x="396" y="1502"/>
                </a:cubicBezTo>
                <a:cubicBezTo>
                  <a:pt x="462" y="1502"/>
                  <a:pt x="525" y="1452"/>
                  <a:pt x="529" y="1377"/>
                </a:cubicBezTo>
                <a:lnTo>
                  <a:pt x="570" y="502"/>
                </a:lnTo>
                <a:lnTo>
                  <a:pt x="116" y="0"/>
                </a:lnTo>
                <a:close/>
              </a:path>
            </a:pathLst>
          </a:custGeom>
          <a:solidFill>
            <a:srgbClr val="EDA6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5" name="Google Shape;1375;p95"/>
          <p:cNvSpPr/>
          <p:nvPr/>
        </p:nvSpPr>
        <p:spPr>
          <a:xfrm>
            <a:off x="4092818" y="3266525"/>
            <a:ext cx="49873" cy="61531"/>
          </a:xfrm>
          <a:custGeom>
            <a:avLst/>
            <a:gdLst/>
            <a:ahLst/>
            <a:cxnLst/>
            <a:rect l="l" t="t" r="r" b="b"/>
            <a:pathLst>
              <a:path w="1168" h="1441" extrusionOk="0">
                <a:moveTo>
                  <a:pt x="638" y="1"/>
                </a:moveTo>
                <a:cubicBezTo>
                  <a:pt x="455" y="1"/>
                  <a:pt x="123" y="76"/>
                  <a:pt x="62" y="374"/>
                </a:cubicBezTo>
                <a:cubicBezTo>
                  <a:pt x="1" y="665"/>
                  <a:pt x="252" y="964"/>
                  <a:pt x="252" y="964"/>
                </a:cubicBezTo>
                <a:cubicBezTo>
                  <a:pt x="245" y="1106"/>
                  <a:pt x="306" y="1249"/>
                  <a:pt x="421" y="1337"/>
                </a:cubicBezTo>
                <a:cubicBezTo>
                  <a:pt x="533" y="1405"/>
                  <a:pt x="662" y="1439"/>
                  <a:pt x="793" y="1439"/>
                </a:cubicBezTo>
                <a:cubicBezTo>
                  <a:pt x="804" y="1439"/>
                  <a:pt x="816" y="1439"/>
                  <a:pt x="828" y="1438"/>
                </a:cubicBezTo>
                <a:cubicBezTo>
                  <a:pt x="837" y="1440"/>
                  <a:pt x="846" y="1440"/>
                  <a:pt x="855" y="1440"/>
                </a:cubicBezTo>
                <a:cubicBezTo>
                  <a:pt x="900" y="1440"/>
                  <a:pt x="945" y="1426"/>
                  <a:pt x="984" y="1398"/>
                </a:cubicBezTo>
                <a:cubicBezTo>
                  <a:pt x="1167" y="1099"/>
                  <a:pt x="950" y="299"/>
                  <a:pt x="950" y="299"/>
                </a:cubicBezTo>
                <a:cubicBezTo>
                  <a:pt x="950" y="299"/>
                  <a:pt x="842" y="1"/>
                  <a:pt x="638" y="1"/>
                </a:cubicBez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6" name="Google Shape;1376;p95"/>
          <p:cNvSpPr/>
          <p:nvPr/>
        </p:nvSpPr>
        <p:spPr>
          <a:xfrm>
            <a:off x="4092818" y="3266525"/>
            <a:ext cx="32196" cy="41163"/>
          </a:xfrm>
          <a:custGeom>
            <a:avLst/>
            <a:gdLst/>
            <a:ahLst/>
            <a:cxnLst/>
            <a:rect l="l" t="t" r="r" b="b"/>
            <a:pathLst>
              <a:path w="754" h="964" extrusionOk="0">
                <a:moveTo>
                  <a:pt x="638" y="1"/>
                </a:moveTo>
                <a:cubicBezTo>
                  <a:pt x="455" y="1"/>
                  <a:pt x="123" y="76"/>
                  <a:pt x="62" y="374"/>
                </a:cubicBezTo>
                <a:cubicBezTo>
                  <a:pt x="1" y="665"/>
                  <a:pt x="252" y="957"/>
                  <a:pt x="252" y="964"/>
                </a:cubicBezTo>
                <a:cubicBezTo>
                  <a:pt x="252" y="855"/>
                  <a:pt x="265" y="354"/>
                  <a:pt x="476" y="245"/>
                </a:cubicBezTo>
                <a:cubicBezTo>
                  <a:pt x="509" y="218"/>
                  <a:pt x="550" y="184"/>
                  <a:pt x="577" y="150"/>
                </a:cubicBezTo>
                <a:cubicBezTo>
                  <a:pt x="618" y="123"/>
                  <a:pt x="686" y="89"/>
                  <a:pt x="679" y="82"/>
                </a:cubicBezTo>
                <a:cubicBezTo>
                  <a:pt x="631" y="1"/>
                  <a:pt x="754" y="1"/>
                  <a:pt x="638" y="1"/>
                </a:cubicBezTo>
                <a:close/>
              </a:path>
            </a:pathLst>
          </a:custGeom>
          <a:solidFill>
            <a:srgbClr val="AF8B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7" name="Google Shape;1377;p95"/>
          <p:cNvSpPr/>
          <p:nvPr/>
        </p:nvSpPr>
        <p:spPr>
          <a:xfrm>
            <a:off x="4101529" y="3254613"/>
            <a:ext cx="60548" cy="58969"/>
          </a:xfrm>
          <a:custGeom>
            <a:avLst/>
            <a:gdLst/>
            <a:ahLst/>
            <a:cxnLst/>
            <a:rect l="l" t="t" r="r" b="b"/>
            <a:pathLst>
              <a:path w="1418" h="1381" extrusionOk="0">
                <a:moveTo>
                  <a:pt x="363" y="0"/>
                </a:moveTo>
                <a:cubicBezTo>
                  <a:pt x="195" y="0"/>
                  <a:pt x="62" y="44"/>
                  <a:pt x="41" y="144"/>
                </a:cubicBezTo>
                <a:cubicBezTo>
                  <a:pt x="1" y="339"/>
                  <a:pt x="126" y="599"/>
                  <a:pt x="227" y="599"/>
                </a:cubicBezTo>
                <a:cubicBezTo>
                  <a:pt x="228" y="599"/>
                  <a:pt x="230" y="599"/>
                  <a:pt x="231" y="599"/>
                </a:cubicBezTo>
                <a:cubicBezTo>
                  <a:pt x="231" y="599"/>
                  <a:pt x="461" y="352"/>
                  <a:pt x="676" y="352"/>
                </a:cubicBezTo>
                <a:cubicBezTo>
                  <a:pt x="742" y="352"/>
                  <a:pt x="806" y="375"/>
                  <a:pt x="861" y="436"/>
                </a:cubicBezTo>
                <a:cubicBezTo>
                  <a:pt x="1106" y="694"/>
                  <a:pt x="583" y="911"/>
                  <a:pt x="889" y="1243"/>
                </a:cubicBezTo>
                <a:cubicBezTo>
                  <a:pt x="981" y="1345"/>
                  <a:pt x="1066" y="1381"/>
                  <a:pt x="1140" y="1381"/>
                </a:cubicBezTo>
                <a:cubicBezTo>
                  <a:pt x="1307" y="1381"/>
                  <a:pt x="1417" y="1202"/>
                  <a:pt x="1417" y="1202"/>
                </a:cubicBezTo>
                <a:cubicBezTo>
                  <a:pt x="1417" y="1202"/>
                  <a:pt x="882" y="972"/>
                  <a:pt x="1085" y="755"/>
                </a:cubicBezTo>
                <a:cubicBezTo>
                  <a:pt x="1282" y="538"/>
                  <a:pt x="1180" y="246"/>
                  <a:pt x="868" y="110"/>
                </a:cubicBezTo>
                <a:cubicBezTo>
                  <a:pt x="715" y="41"/>
                  <a:pt x="524" y="0"/>
                  <a:pt x="363" y="0"/>
                </a:cubicBezTo>
                <a:close/>
              </a:path>
            </a:pathLst>
          </a:custGeom>
          <a:solidFill>
            <a:srgbClr val="F26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8" name="Google Shape;1378;p95"/>
          <p:cNvSpPr/>
          <p:nvPr/>
        </p:nvSpPr>
        <p:spPr>
          <a:xfrm>
            <a:off x="4098027" y="3297355"/>
            <a:ext cx="10760" cy="8967"/>
          </a:xfrm>
          <a:custGeom>
            <a:avLst/>
            <a:gdLst/>
            <a:ahLst/>
            <a:cxnLst/>
            <a:rect l="l" t="t" r="r" b="b"/>
            <a:pathLst>
              <a:path w="252" h="210" extrusionOk="0">
                <a:moveTo>
                  <a:pt x="115" y="1"/>
                </a:moveTo>
                <a:cubicBezTo>
                  <a:pt x="89" y="1"/>
                  <a:pt x="63" y="9"/>
                  <a:pt x="42" y="25"/>
                </a:cubicBezTo>
                <a:cubicBezTo>
                  <a:pt x="1" y="72"/>
                  <a:pt x="15" y="133"/>
                  <a:pt x="62" y="174"/>
                </a:cubicBezTo>
                <a:cubicBezTo>
                  <a:pt x="85" y="197"/>
                  <a:pt x="117" y="209"/>
                  <a:pt x="149" y="209"/>
                </a:cubicBezTo>
                <a:cubicBezTo>
                  <a:pt x="173" y="209"/>
                  <a:pt x="197" y="202"/>
                  <a:pt x="218" y="188"/>
                </a:cubicBezTo>
                <a:cubicBezTo>
                  <a:pt x="252" y="140"/>
                  <a:pt x="245" y="72"/>
                  <a:pt x="198" y="38"/>
                </a:cubicBezTo>
                <a:cubicBezTo>
                  <a:pt x="176" y="13"/>
                  <a:pt x="146" y="1"/>
                  <a:pt x="115" y="1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9" name="Google Shape;1379;p95"/>
          <p:cNvSpPr/>
          <p:nvPr/>
        </p:nvSpPr>
        <p:spPr>
          <a:xfrm>
            <a:off x="4060707" y="3351969"/>
            <a:ext cx="22887" cy="35356"/>
          </a:xfrm>
          <a:custGeom>
            <a:avLst/>
            <a:gdLst/>
            <a:ahLst/>
            <a:cxnLst/>
            <a:rect l="l" t="t" r="r" b="b"/>
            <a:pathLst>
              <a:path w="536" h="828" extrusionOk="0">
                <a:moveTo>
                  <a:pt x="536" y="0"/>
                </a:moveTo>
                <a:lnTo>
                  <a:pt x="0" y="421"/>
                </a:lnTo>
                <a:lnTo>
                  <a:pt x="427" y="827"/>
                </a:lnTo>
                <a:lnTo>
                  <a:pt x="502" y="794"/>
                </a:lnTo>
                <a:lnTo>
                  <a:pt x="536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95"/>
          <p:cNvSpPr/>
          <p:nvPr/>
        </p:nvSpPr>
        <p:spPr>
          <a:xfrm>
            <a:off x="4069375" y="3427804"/>
            <a:ext cx="48421" cy="46457"/>
          </a:xfrm>
          <a:custGeom>
            <a:avLst/>
            <a:gdLst/>
            <a:ahLst/>
            <a:cxnLst/>
            <a:rect l="l" t="t" r="r" b="b"/>
            <a:pathLst>
              <a:path w="1134" h="1088" extrusionOk="0">
                <a:moveTo>
                  <a:pt x="346" y="1"/>
                </a:moveTo>
                <a:lnTo>
                  <a:pt x="1" y="197"/>
                </a:lnTo>
                <a:cubicBezTo>
                  <a:pt x="231" y="496"/>
                  <a:pt x="441" y="753"/>
                  <a:pt x="482" y="801"/>
                </a:cubicBezTo>
                <a:lnTo>
                  <a:pt x="489" y="808"/>
                </a:lnTo>
                <a:cubicBezTo>
                  <a:pt x="536" y="855"/>
                  <a:pt x="665" y="998"/>
                  <a:pt x="692" y="1025"/>
                </a:cubicBezTo>
                <a:cubicBezTo>
                  <a:pt x="726" y="1052"/>
                  <a:pt x="760" y="1072"/>
                  <a:pt x="808" y="1079"/>
                </a:cubicBezTo>
                <a:cubicBezTo>
                  <a:pt x="827" y="1085"/>
                  <a:pt x="845" y="1088"/>
                  <a:pt x="861" y="1088"/>
                </a:cubicBezTo>
                <a:cubicBezTo>
                  <a:pt x="933" y="1088"/>
                  <a:pt x="976" y="1031"/>
                  <a:pt x="1065" y="970"/>
                </a:cubicBezTo>
                <a:cubicBezTo>
                  <a:pt x="1068" y="971"/>
                  <a:pt x="1070" y="971"/>
                  <a:pt x="1072" y="971"/>
                </a:cubicBezTo>
                <a:cubicBezTo>
                  <a:pt x="1133" y="971"/>
                  <a:pt x="1133" y="882"/>
                  <a:pt x="1133" y="882"/>
                </a:cubicBezTo>
                <a:lnTo>
                  <a:pt x="1018" y="787"/>
                </a:lnTo>
                <a:cubicBezTo>
                  <a:pt x="984" y="760"/>
                  <a:pt x="936" y="740"/>
                  <a:pt x="889" y="740"/>
                </a:cubicBezTo>
                <a:lnTo>
                  <a:pt x="740" y="733"/>
                </a:lnTo>
                <a:cubicBezTo>
                  <a:pt x="726" y="733"/>
                  <a:pt x="706" y="699"/>
                  <a:pt x="686" y="692"/>
                </a:cubicBezTo>
                <a:lnTo>
                  <a:pt x="346" y="1"/>
                </a:ln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95"/>
          <p:cNvSpPr/>
          <p:nvPr/>
        </p:nvSpPr>
        <p:spPr>
          <a:xfrm>
            <a:off x="4113100" y="3795237"/>
            <a:ext cx="43169" cy="13536"/>
          </a:xfrm>
          <a:custGeom>
            <a:avLst/>
            <a:gdLst/>
            <a:ahLst/>
            <a:cxnLst/>
            <a:rect l="l" t="t" r="r" b="b"/>
            <a:pathLst>
              <a:path w="1011" h="317" extrusionOk="0">
                <a:moveTo>
                  <a:pt x="89" y="0"/>
                </a:moveTo>
                <a:cubicBezTo>
                  <a:pt x="7" y="82"/>
                  <a:pt x="1" y="204"/>
                  <a:pt x="62" y="299"/>
                </a:cubicBezTo>
                <a:cubicBezTo>
                  <a:pt x="62" y="299"/>
                  <a:pt x="471" y="317"/>
                  <a:pt x="753" y="317"/>
                </a:cubicBezTo>
                <a:cubicBezTo>
                  <a:pt x="893" y="317"/>
                  <a:pt x="1002" y="312"/>
                  <a:pt x="1011" y="299"/>
                </a:cubicBezTo>
                <a:cubicBezTo>
                  <a:pt x="1011" y="251"/>
                  <a:pt x="1004" y="204"/>
                  <a:pt x="997" y="156"/>
                </a:cubicBezTo>
                <a:cubicBezTo>
                  <a:pt x="977" y="48"/>
                  <a:pt x="875" y="14"/>
                  <a:pt x="787" y="0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95"/>
          <p:cNvSpPr/>
          <p:nvPr/>
        </p:nvSpPr>
        <p:spPr>
          <a:xfrm>
            <a:off x="4115704" y="3807663"/>
            <a:ext cx="40565" cy="2092"/>
          </a:xfrm>
          <a:custGeom>
            <a:avLst/>
            <a:gdLst/>
            <a:ahLst/>
            <a:cxnLst/>
            <a:rect l="l" t="t" r="r" b="b"/>
            <a:pathLst>
              <a:path w="950" h="49" extrusionOk="0">
                <a:moveTo>
                  <a:pt x="1" y="1"/>
                </a:moveTo>
                <a:lnTo>
                  <a:pt x="7" y="48"/>
                </a:lnTo>
                <a:lnTo>
                  <a:pt x="950" y="48"/>
                </a:lnTo>
                <a:lnTo>
                  <a:pt x="943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95"/>
          <p:cNvSpPr/>
          <p:nvPr/>
        </p:nvSpPr>
        <p:spPr>
          <a:xfrm>
            <a:off x="4127874" y="3795238"/>
            <a:ext cx="3501" cy="4953"/>
          </a:xfrm>
          <a:custGeom>
            <a:avLst/>
            <a:gdLst/>
            <a:ahLst/>
            <a:cxnLst/>
            <a:rect l="l" t="t" r="r" b="b"/>
            <a:pathLst>
              <a:path w="82" h="116" extrusionOk="0">
                <a:moveTo>
                  <a:pt x="21" y="0"/>
                </a:moveTo>
                <a:lnTo>
                  <a:pt x="0" y="116"/>
                </a:lnTo>
                <a:lnTo>
                  <a:pt x="61" y="11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95"/>
          <p:cNvSpPr/>
          <p:nvPr/>
        </p:nvSpPr>
        <p:spPr>
          <a:xfrm>
            <a:off x="4133639" y="3795238"/>
            <a:ext cx="3544" cy="4953"/>
          </a:xfrm>
          <a:custGeom>
            <a:avLst/>
            <a:gdLst/>
            <a:ahLst/>
            <a:cxnLst/>
            <a:rect l="l" t="t" r="r" b="b"/>
            <a:pathLst>
              <a:path w="83" h="116" extrusionOk="0">
                <a:moveTo>
                  <a:pt x="15" y="0"/>
                </a:moveTo>
                <a:lnTo>
                  <a:pt x="1" y="116"/>
                </a:lnTo>
                <a:lnTo>
                  <a:pt x="62" y="11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5" name="Google Shape;1385;p95"/>
          <p:cNvSpPr/>
          <p:nvPr/>
        </p:nvSpPr>
        <p:spPr>
          <a:xfrm>
            <a:off x="4061262" y="3795237"/>
            <a:ext cx="43212" cy="13536"/>
          </a:xfrm>
          <a:custGeom>
            <a:avLst/>
            <a:gdLst/>
            <a:ahLst/>
            <a:cxnLst/>
            <a:rect l="l" t="t" r="r" b="b"/>
            <a:pathLst>
              <a:path w="1012" h="317" extrusionOk="0">
                <a:moveTo>
                  <a:pt x="96" y="0"/>
                </a:moveTo>
                <a:cubicBezTo>
                  <a:pt x="14" y="82"/>
                  <a:pt x="1" y="204"/>
                  <a:pt x="69" y="299"/>
                </a:cubicBezTo>
                <a:cubicBezTo>
                  <a:pt x="69" y="299"/>
                  <a:pt x="478" y="317"/>
                  <a:pt x="758" y="317"/>
                </a:cubicBezTo>
                <a:cubicBezTo>
                  <a:pt x="897" y="317"/>
                  <a:pt x="1004" y="312"/>
                  <a:pt x="1011" y="299"/>
                </a:cubicBezTo>
                <a:cubicBezTo>
                  <a:pt x="1011" y="251"/>
                  <a:pt x="1011" y="204"/>
                  <a:pt x="1004" y="156"/>
                </a:cubicBezTo>
                <a:cubicBezTo>
                  <a:pt x="984" y="48"/>
                  <a:pt x="882" y="14"/>
                  <a:pt x="787" y="0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6" name="Google Shape;1386;p95"/>
          <p:cNvSpPr/>
          <p:nvPr/>
        </p:nvSpPr>
        <p:spPr>
          <a:xfrm>
            <a:off x="4064166" y="3807663"/>
            <a:ext cx="40309" cy="2092"/>
          </a:xfrm>
          <a:custGeom>
            <a:avLst/>
            <a:gdLst/>
            <a:ahLst/>
            <a:cxnLst/>
            <a:rect l="l" t="t" r="r" b="b"/>
            <a:pathLst>
              <a:path w="944" h="49" extrusionOk="0">
                <a:moveTo>
                  <a:pt x="1" y="1"/>
                </a:moveTo>
                <a:lnTo>
                  <a:pt x="7" y="48"/>
                </a:lnTo>
                <a:lnTo>
                  <a:pt x="943" y="48"/>
                </a:lnTo>
                <a:lnTo>
                  <a:pt x="943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7" name="Google Shape;1387;p95"/>
          <p:cNvSpPr/>
          <p:nvPr/>
        </p:nvSpPr>
        <p:spPr>
          <a:xfrm>
            <a:off x="4076335" y="3795238"/>
            <a:ext cx="3203" cy="4953"/>
          </a:xfrm>
          <a:custGeom>
            <a:avLst/>
            <a:gdLst/>
            <a:ahLst/>
            <a:cxnLst/>
            <a:rect l="l" t="t" r="r" b="b"/>
            <a:pathLst>
              <a:path w="75" h="116" extrusionOk="0">
                <a:moveTo>
                  <a:pt x="14" y="0"/>
                </a:moveTo>
                <a:lnTo>
                  <a:pt x="0" y="116"/>
                </a:lnTo>
                <a:lnTo>
                  <a:pt x="61" y="116"/>
                </a:lnTo>
                <a:lnTo>
                  <a:pt x="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8" name="Google Shape;1388;p95"/>
          <p:cNvSpPr/>
          <p:nvPr/>
        </p:nvSpPr>
        <p:spPr>
          <a:xfrm>
            <a:off x="4082141" y="3795238"/>
            <a:ext cx="3203" cy="4953"/>
          </a:xfrm>
          <a:custGeom>
            <a:avLst/>
            <a:gdLst/>
            <a:ahLst/>
            <a:cxnLst/>
            <a:rect l="l" t="t" r="r" b="b"/>
            <a:pathLst>
              <a:path w="75" h="116" extrusionOk="0">
                <a:moveTo>
                  <a:pt x="14" y="0"/>
                </a:moveTo>
                <a:lnTo>
                  <a:pt x="0" y="116"/>
                </a:lnTo>
                <a:lnTo>
                  <a:pt x="61" y="116"/>
                </a:lnTo>
                <a:lnTo>
                  <a:pt x="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9" name="Google Shape;1389;p95"/>
          <p:cNvSpPr/>
          <p:nvPr/>
        </p:nvSpPr>
        <p:spPr>
          <a:xfrm>
            <a:off x="4296668" y="3362941"/>
            <a:ext cx="38857" cy="157008"/>
          </a:xfrm>
          <a:custGeom>
            <a:avLst/>
            <a:gdLst/>
            <a:ahLst/>
            <a:cxnLst/>
            <a:rect l="l" t="t" r="r" b="b"/>
            <a:pathLst>
              <a:path w="910" h="3677" extrusionOk="0">
                <a:moveTo>
                  <a:pt x="319" y="1"/>
                </a:moveTo>
                <a:lnTo>
                  <a:pt x="0" y="1628"/>
                </a:lnTo>
                <a:lnTo>
                  <a:pt x="95" y="3208"/>
                </a:lnTo>
                <a:lnTo>
                  <a:pt x="278" y="3676"/>
                </a:lnTo>
                <a:cubicBezTo>
                  <a:pt x="909" y="2523"/>
                  <a:pt x="319" y="1"/>
                  <a:pt x="319" y="1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0" name="Google Shape;1390;p95"/>
          <p:cNvSpPr/>
          <p:nvPr/>
        </p:nvSpPr>
        <p:spPr>
          <a:xfrm>
            <a:off x="4250636" y="3778457"/>
            <a:ext cx="47525" cy="29249"/>
          </a:xfrm>
          <a:custGeom>
            <a:avLst/>
            <a:gdLst/>
            <a:ahLst/>
            <a:cxnLst/>
            <a:rect l="l" t="t" r="r" b="b"/>
            <a:pathLst>
              <a:path w="1113" h="685" extrusionOk="0">
                <a:moveTo>
                  <a:pt x="217" y="0"/>
                </a:moveTo>
                <a:cubicBezTo>
                  <a:pt x="88" y="0"/>
                  <a:pt x="0" y="271"/>
                  <a:pt x="0" y="271"/>
                </a:cubicBezTo>
                <a:lnTo>
                  <a:pt x="170" y="461"/>
                </a:lnTo>
                <a:lnTo>
                  <a:pt x="244" y="387"/>
                </a:lnTo>
                <a:lnTo>
                  <a:pt x="489" y="685"/>
                </a:lnTo>
                <a:lnTo>
                  <a:pt x="1099" y="685"/>
                </a:lnTo>
                <a:cubicBezTo>
                  <a:pt x="1078" y="631"/>
                  <a:pt x="1112" y="597"/>
                  <a:pt x="1004" y="563"/>
                </a:cubicBezTo>
                <a:cubicBezTo>
                  <a:pt x="468" y="387"/>
                  <a:pt x="468" y="95"/>
                  <a:pt x="468" y="95"/>
                </a:cubicBezTo>
                <a:lnTo>
                  <a:pt x="217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1" name="Google Shape;1391;p95"/>
          <p:cNvSpPr/>
          <p:nvPr/>
        </p:nvSpPr>
        <p:spPr>
          <a:xfrm>
            <a:off x="4259603" y="3767439"/>
            <a:ext cx="15372" cy="15799"/>
          </a:xfrm>
          <a:custGeom>
            <a:avLst/>
            <a:gdLst/>
            <a:ahLst/>
            <a:cxnLst/>
            <a:rect l="l" t="t" r="r" b="b"/>
            <a:pathLst>
              <a:path w="360" h="370" extrusionOk="0">
                <a:moveTo>
                  <a:pt x="82" y="0"/>
                </a:moveTo>
                <a:lnTo>
                  <a:pt x="1" y="258"/>
                </a:lnTo>
                <a:lnTo>
                  <a:pt x="14" y="272"/>
                </a:lnTo>
                <a:cubicBezTo>
                  <a:pt x="56" y="334"/>
                  <a:pt x="126" y="369"/>
                  <a:pt x="197" y="369"/>
                </a:cubicBezTo>
                <a:cubicBezTo>
                  <a:pt x="217" y="369"/>
                  <a:pt x="238" y="366"/>
                  <a:pt x="258" y="360"/>
                </a:cubicBezTo>
                <a:lnTo>
                  <a:pt x="360" y="102"/>
                </a:lnTo>
                <a:lnTo>
                  <a:pt x="82" y="0"/>
                </a:ln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2" name="Google Shape;1392;p95"/>
          <p:cNvSpPr/>
          <p:nvPr/>
        </p:nvSpPr>
        <p:spPr>
          <a:xfrm>
            <a:off x="4252644" y="3508037"/>
            <a:ext cx="70113" cy="268113"/>
          </a:xfrm>
          <a:custGeom>
            <a:avLst/>
            <a:gdLst/>
            <a:ahLst/>
            <a:cxnLst/>
            <a:rect l="l" t="t" r="r" b="b"/>
            <a:pathLst>
              <a:path w="1642" h="6279" extrusionOk="0">
                <a:moveTo>
                  <a:pt x="35" y="0"/>
                </a:moveTo>
                <a:lnTo>
                  <a:pt x="1" y="888"/>
                </a:lnTo>
                <a:cubicBezTo>
                  <a:pt x="130" y="1444"/>
                  <a:pt x="286" y="1987"/>
                  <a:pt x="482" y="2522"/>
                </a:cubicBezTo>
                <a:cubicBezTo>
                  <a:pt x="570" y="2767"/>
                  <a:pt x="570" y="3045"/>
                  <a:pt x="482" y="3295"/>
                </a:cubicBezTo>
                <a:cubicBezTo>
                  <a:pt x="62" y="4421"/>
                  <a:pt x="96" y="6143"/>
                  <a:pt x="96" y="6143"/>
                </a:cubicBezTo>
                <a:lnTo>
                  <a:pt x="516" y="6279"/>
                </a:lnTo>
                <a:cubicBezTo>
                  <a:pt x="516" y="6279"/>
                  <a:pt x="1493" y="3709"/>
                  <a:pt x="1567" y="2726"/>
                </a:cubicBezTo>
                <a:cubicBezTo>
                  <a:pt x="1642" y="1743"/>
                  <a:pt x="1330" y="0"/>
                  <a:pt x="1330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3" name="Google Shape;1393;p95"/>
          <p:cNvSpPr/>
          <p:nvPr/>
        </p:nvSpPr>
        <p:spPr>
          <a:xfrm>
            <a:off x="4216178" y="3789173"/>
            <a:ext cx="54485" cy="20880"/>
          </a:xfrm>
          <a:custGeom>
            <a:avLst/>
            <a:gdLst/>
            <a:ahLst/>
            <a:cxnLst/>
            <a:rect l="l" t="t" r="r" b="b"/>
            <a:pathLst>
              <a:path w="1276" h="489" extrusionOk="0">
                <a:moveTo>
                  <a:pt x="448" y="0"/>
                </a:moveTo>
                <a:lnTo>
                  <a:pt x="143" y="7"/>
                </a:lnTo>
                <a:cubicBezTo>
                  <a:pt x="0" y="61"/>
                  <a:pt x="68" y="488"/>
                  <a:pt x="68" y="488"/>
                </a:cubicBezTo>
                <a:lnTo>
                  <a:pt x="306" y="488"/>
                </a:lnTo>
                <a:lnTo>
                  <a:pt x="306" y="400"/>
                </a:lnTo>
                <a:lnTo>
                  <a:pt x="746" y="488"/>
                </a:lnTo>
                <a:lnTo>
                  <a:pt x="1275" y="488"/>
                </a:lnTo>
                <a:cubicBezTo>
                  <a:pt x="1275" y="305"/>
                  <a:pt x="1167" y="346"/>
                  <a:pt x="1072" y="319"/>
                </a:cubicBezTo>
                <a:cubicBezTo>
                  <a:pt x="638" y="197"/>
                  <a:pt x="448" y="0"/>
                  <a:pt x="448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4" name="Google Shape;1394;p95"/>
          <p:cNvSpPr/>
          <p:nvPr/>
        </p:nvSpPr>
        <p:spPr>
          <a:xfrm>
            <a:off x="4222240" y="3776107"/>
            <a:ext cx="13067" cy="15287"/>
          </a:xfrm>
          <a:custGeom>
            <a:avLst/>
            <a:gdLst/>
            <a:ahLst/>
            <a:cxnLst/>
            <a:rect l="l" t="t" r="r" b="b"/>
            <a:pathLst>
              <a:path w="306" h="358" extrusionOk="0">
                <a:moveTo>
                  <a:pt x="21" y="1"/>
                </a:moveTo>
                <a:lnTo>
                  <a:pt x="1" y="306"/>
                </a:lnTo>
                <a:lnTo>
                  <a:pt x="14" y="313"/>
                </a:lnTo>
                <a:cubicBezTo>
                  <a:pt x="57" y="342"/>
                  <a:pt x="108" y="358"/>
                  <a:pt x="159" y="358"/>
                </a:cubicBezTo>
                <a:cubicBezTo>
                  <a:pt x="212" y="358"/>
                  <a:pt x="264" y="341"/>
                  <a:pt x="306" y="306"/>
                </a:cubicBezTo>
                <a:lnTo>
                  <a:pt x="259" y="1"/>
                </a:ln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5" name="Google Shape;1395;p95"/>
          <p:cNvSpPr/>
          <p:nvPr/>
        </p:nvSpPr>
        <p:spPr>
          <a:xfrm>
            <a:off x="4205461" y="3508037"/>
            <a:ext cx="76476" cy="271913"/>
          </a:xfrm>
          <a:custGeom>
            <a:avLst/>
            <a:gdLst/>
            <a:ahLst/>
            <a:cxnLst/>
            <a:rect l="l" t="t" r="r" b="b"/>
            <a:pathLst>
              <a:path w="1791" h="6368" extrusionOk="0">
                <a:moveTo>
                  <a:pt x="224" y="0"/>
                </a:moveTo>
                <a:cubicBezTo>
                  <a:pt x="224" y="0"/>
                  <a:pt x="28" y="407"/>
                  <a:pt x="285" y="2305"/>
                </a:cubicBezTo>
                <a:cubicBezTo>
                  <a:pt x="319" y="2563"/>
                  <a:pt x="312" y="2828"/>
                  <a:pt x="265" y="3078"/>
                </a:cubicBezTo>
                <a:cubicBezTo>
                  <a:pt x="1" y="4550"/>
                  <a:pt x="353" y="6367"/>
                  <a:pt x="353" y="6367"/>
                </a:cubicBezTo>
                <a:lnTo>
                  <a:pt x="760" y="6367"/>
                </a:lnTo>
                <a:lnTo>
                  <a:pt x="17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6" name="Google Shape;1396;p95"/>
          <p:cNvSpPr/>
          <p:nvPr/>
        </p:nvSpPr>
        <p:spPr>
          <a:xfrm>
            <a:off x="4186373" y="3328739"/>
            <a:ext cx="128569" cy="200776"/>
          </a:xfrm>
          <a:custGeom>
            <a:avLst/>
            <a:gdLst/>
            <a:ahLst/>
            <a:cxnLst/>
            <a:rect l="l" t="t" r="r" b="b"/>
            <a:pathLst>
              <a:path w="3011" h="4702" extrusionOk="0">
                <a:moveTo>
                  <a:pt x="1828" y="0"/>
                </a:moveTo>
                <a:cubicBezTo>
                  <a:pt x="1808" y="0"/>
                  <a:pt x="1789" y="1"/>
                  <a:pt x="1770" y="2"/>
                </a:cubicBezTo>
                <a:cubicBezTo>
                  <a:pt x="1757" y="1"/>
                  <a:pt x="1744" y="1"/>
                  <a:pt x="1731" y="1"/>
                </a:cubicBezTo>
                <a:cubicBezTo>
                  <a:pt x="1542" y="1"/>
                  <a:pt x="1359" y="48"/>
                  <a:pt x="1193" y="131"/>
                </a:cubicBezTo>
                <a:cubicBezTo>
                  <a:pt x="793" y="327"/>
                  <a:pt x="515" y="734"/>
                  <a:pt x="420" y="1209"/>
                </a:cubicBezTo>
                <a:cubicBezTo>
                  <a:pt x="264" y="1948"/>
                  <a:pt x="0" y="3155"/>
                  <a:pt x="604" y="4701"/>
                </a:cubicBezTo>
                <a:cubicBezTo>
                  <a:pt x="610" y="4702"/>
                  <a:pt x="617" y="4702"/>
                  <a:pt x="623" y="4702"/>
                </a:cubicBezTo>
                <a:cubicBezTo>
                  <a:pt x="807" y="4702"/>
                  <a:pt x="1160" y="4450"/>
                  <a:pt x="1160" y="4450"/>
                </a:cubicBezTo>
                <a:lnTo>
                  <a:pt x="1152" y="4226"/>
                </a:lnTo>
                <a:lnTo>
                  <a:pt x="2875" y="4226"/>
                </a:lnTo>
                <a:cubicBezTo>
                  <a:pt x="2875" y="4226"/>
                  <a:pt x="2922" y="2951"/>
                  <a:pt x="2943" y="2531"/>
                </a:cubicBezTo>
                <a:cubicBezTo>
                  <a:pt x="2963" y="2083"/>
                  <a:pt x="3011" y="1283"/>
                  <a:pt x="2916" y="849"/>
                </a:cubicBezTo>
                <a:cubicBezTo>
                  <a:pt x="2828" y="463"/>
                  <a:pt x="2577" y="131"/>
                  <a:pt x="2217" y="49"/>
                </a:cubicBezTo>
                <a:cubicBezTo>
                  <a:pt x="2087" y="20"/>
                  <a:pt x="1958" y="0"/>
                  <a:pt x="1828" y="0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7" name="Google Shape;1397;p95"/>
          <p:cNvSpPr/>
          <p:nvPr/>
        </p:nvSpPr>
        <p:spPr>
          <a:xfrm>
            <a:off x="4238468" y="3392193"/>
            <a:ext cx="5849" cy="111532"/>
          </a:xfrm>
          <a:custGeom>
            <a:avLst/>
            <a:gdLst/>
            <a:ahLst/>
            <a:cxnLst/>
            <a:rect l="l" t="t" r="r" b="b"/>
            <a:pathLst>
              <a:path w="137" h="2612" extrusionOk="0">
                <a:moveTo>
                  <a:pt x="55" y="1"/>
                </a:moveTo>
                <a:lnTo>
                  <a:pt x="1" y="2611"/>
                </a:lnTo>
                <a:lnTo>
                  <a:pt x="82" y="2611"/>
                </a:lnTo>
                <a:lnTo>
                  <a:pt x="136" y="8"/>
                </a:lnTo>
                <a:lnTo>
                  <a:pt x="55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8" name="Google Shape;1398;p95"/>
          <p:cNvSpPr/>
          <p:nvPr/>
        </p:nvSpPr>
        <p:spPr>
          <a:xfrm>
            <a:off x="4303883" y="3384975"/>
            <a:ext cx="5295" cy="111191"/>
          </a:xfrm>
          <a:custGeom>
            <a:avLst/>
            <a:gdLst/>
            <a:ahLst/>
            <a:cxnLst/>
            <a:rect l="l" t="t" r="r" b="b"/>
            <a:pathLst>
              <a:path w="124" h="2604" extrusionOk="0">
                <a:moveTo>
                  <a:pt x="42" y="0"/>
                </a:moveTo>
                <a:lnTo>
                  <a:pt x="1" y="2604"/>
                </a:lnTo>
                <a:lnTo>
                  <a:pt x="76" y="2604"/>
                </a:lnTo>
                <a:lnTo>
                  <a:pt x="123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9" name="Google Shape;1399;p95"/>
          <p:cNvSpPr/>
          <p:nvPr/>
        </p:nvSpPr>
        <p:spPr>
          <a:xfrm>
            <a:off x="4252387" y="3279592"/>
            <a:ext cx="27541" cy="64264"/>
          </a:xfrm>
          <a:custGeom>
            <a:avLst/>
            <a:gdLst/>
            <a:ahLst/>
            <a:cxnLst/>
            <a:rect l="l" t="t" r="r" b="b"/>
            <a:pathLst>
              <a:path w="645" h="1505" extrusionOk="0">
                <a:moveTo>
                  <a:pt x="129" y="0"/>
                </a:moveTo>
                <a:lnTo>
                  <a:pt x="14" y="1105"/>
                </a:lnTo>
                <a:cubicBezTo>
                  <a:pt x="0" y="1214"/>
                  <a:pt x="41" y="1329"/>
                  <a:pt x="115" y="1410"/>
                </a:cubicBezTo>
                <a:cubicBezTo>
                  <a:pt x="174" y="1476"/>
                  <a:pt x="249" y="1505"/>
                  <a:pt x="323" y="1505"/>
                </a:cubicBezTo>
                <a:cubicBezTo>
                  <a:pt x="464" y="1505"/>
                  <a:pt x="601" y="1399"/>
                  <a:pt x="610" y="1234"/>
                </a:cubicBezTo>
                <a:lnTo>
                  <a:pt x="644" y="570"/>
                </a:lnTo>
                <a:lnTo>
                  <a:pt x="129" y="0"/>
                </a:lnTo>
                <a:close/>
              </a:path>
            </a:pathLst>
          </a:custGeom>
          <a:solidFill>
            <a:srgbClr val="EDA6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0" name="Google Shape;1400;p95"/>
          <p:cNvSpPr/>
          <p:nvPr/>
        </p:nvSpPr>
        <p:spPr>
          <a:xfrm>
            <a:off x="4243378" y="3255681"/>
            <a:ext cx="54485" cy="70327"/>
          </a:xfrm>
          <a:custGeom>
            <a:avLst/>
            <a:gdLst/>
            <a:ahLst/>
            <a:cxnLst/>
            <a:rect l="l" t="t" r="r" b="b"/>
            <a:pathLst>
              <a:path w="1276" h="1647" extrusionOk="0">
                <a:moveTo>
                  <a:pt x="707" y="0"/>
                </a:moveTo>
                <a:cubicBezTo>
                  <a:pt x="492" y="0"/>
                  <a:pt x="186" y="76"/>
                  <a:pt x="103" y="363"/>
                </a:cubicBezTo>
                <a:cubicBezTo>
                  <a:pt x="1" y="689"/>
                  <a:pt x="258" y="1042"/>
                  <a:pt x="258" y="1042"/>
                </a:cubicBezTo>
                <a:cubicBezTo>
                  <a:pt x="238" y="1204"/>
                  <a:pt x="299" y="1367"/>
                  <a:pt x="414" y="1475"/>
                </a:cubicBezTo>
                <a:cubicBezTo>
                  <a:pt x="543" y="1577"/>
                  <a:pt x="699" y="1631"/>
                  <a:pt x="855" y="1645"/>
                </a:cubicBezTo>
                <a:cubicBezTo>
                  <a:pt x="867" y="1646"/>
                  <a:pt x="878" y="1647"/>
                  <a:pt x="889" y="1647"/>
                </a:cubicBezTo>
                <a:cubicBezTo>
                  <a:pt x="944" y="1647"/>
                  <a:pt x="993" y="1634"/>
                  <a:pt x="1038" y="1611"/>
                </a:cubicBezTo>
                <a:cubicBezTo>
                  <a:pt x="1276" y="1292"/>
                  <a:pt x="1113" y="363"/>
                  <a:pt x="1113" y="363"/>
                </a:cubicBezTo>
                <a:cubicBezTo>
                  <a:pt x="1113" y="363"/>
                  <a:pt x="1018" y="18"/>
                  <a:pt x="787" y="4"/>
                </a:cubicBezTo>
                <a:cubicBezTo>
                  <a:pt x="763" y="2"/>
                  <a:pt x="735" y="0"/>
                  <a:pt x="707" y="0"/>
                </a:cubicBezTo>
                <a:close/>
              </a:path>
            </a:pathLst>
          </a:custGeom>
          <a:solidFill>
            <a:srgbClr val="F9BD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1" name="Google Shape;1401;p95"/>
          <p:cNvSpPr/>
          <p:nvPr/>
        </p:nvSpPr>
        <p:spPr>
          <a:xfrm>
            <a:off x="4243378" y="3255680"/>
            <a:ext cx="46073" cy="44493"/>
          </a:xfrm>
          <a:custGeom>
            <a:avLst/>
            <a:gdLst/>
            <a:ahLst/>
            <a:cxnLst/>
            <a:rect l="l" t="t" r="r" b="b"/>
            <a:pathLst>
              <a:path w="1079" h="1042" extrusionOk="0">
                <a:moveTo>
                  <a:pt x="707" y="0"/>
                </a:moveTo>
                <a:cubicBezTo>
                  <a:pt x="492" y="0"/>
                  <a:pt x="186" y="76"/>
                  <a:pt x="103" y="363"/>
                </a:cubicBezTo>
                <a:cubicBezTo>
                  <a:pt x="1" y="689"/>
                  <a:pt x="258" y="1042"/>
                  <a:pt x="258" y="1042"/>
                </a:cubicBezTo>
                <a:cubicBezTo>
                  <a:pt x="271" y="908"/>
                  <a:pt x="349" y="245"/>
                  <a:pt x="654" y="245"/>
                </a:cubicBezTo>
                <a:cubicBezTo>
                  <a:pt x="675" y="245"/>
                  <a:pt x="697" y="249"/>
                  <a:pt x="720" y="255"/>
                </a:cubicBezTo>
                <a:cubicBezTo>
                  <a:pt x="831" y="287"/>
                  <a:pt x="907" y="298"/>
                  <a:pt x="957" y="298"/>
                </a:cubicBezTo>
                <a:cubicBezTo>
                  <a:pt x="1079" y="298"/>
                  <a:pt x="1059" y="233"/>
                  <a:pt x="1059" y="228"/>
                </a:cubicBezTo>
                <a:cubicBezTo>
                  <a:pt x="1004" y="133"/>
                  <a:pt x="923" y="11"/>
                  <a:pt x="787" y="4"/>
                </a:cubicBezTo>
                <a:cubicBezTo>
                  <a:pt x="763" y="2"/>
                  <a:pt x="735" y="0"/>
                  <a:pt x="707" y="0"/>
                </a:cubicBezTo>
                <a:close/>
              </a:path>
            </a:pathLst>
          </a:custGeom>
          <a:solidFill>
            <a:srgbClr val="E29C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2" name="Google Shape;1402;p95"/>
          <p:cNvSpPr/>
          <p:nvPr/>
        </p:nvSpPr>
        <p:spPr>
          <a:xfrm>
            <a:off x="4248886" y="3288900"/>
            <a:ext cx="12212" cy="10333"/>
          </a:xfrm>
          <a:custGeom>
            <a:avLst/>
            <a:gdLst/>
            <a:ahLst/>
            <a:cxnLst/>
            <a:rect l="l" t="t" r="r" b="b"/>
            <a:pathLst>
              <a:path w="286" h="242" extrusionOk="0">
                <a:moveTo>
                  <a:pt x="118" y="1"/>
                </a:moveTo>
                <a:cubicBezTo>
                  <a:pt x="95" y="1"/>
                  <a:pt x="71" y="7"/>
                  <a:pt x="48" y="19"/>
                </a:cubicBezTo>
                <a:cubicBezTo>
                  <a:pt x="1" y="67"/>
                  <a:pt x="7" y="148"/>
                  <a:pt x="62" y="189"/>
                </a:cubicBezTo>
                <a:cubicBezTo>
                  <a:pt x="87" y="223"/>
                  <a:pt x="127" y="241"/>
                  <a:pt x="168" y="241"/>
                </a:cubicBezTo>
                <a:cubicBezTo>
                  <a:pt x="191" y="241"/>
                  <a:pt x="216" y="235"/>
                  <a:pt x="238" y="223"/>
                </a:cubicBezTo>
                <a:cubicBezTo>
                  <a:pt x="285" y="169"/>
                  <a:pt x="279" y="94"/>
                  <a:pt x="224" y="53"/>
                </a:cubicBezTo>
                <a:cubicBezTo>
                  <a:pt x="199" y="19"/>
                  <a:pt x="159" y="1"/>
                  <a:pt x="118" y="1"/>
                </a:cubicBezTo>
                <a:close/>
              </a:path>
            </a:pathLst>
          </a:custGeom>
          <a:solidFill>
            <a:srgbClr val="EDA6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3" name="Google Shape;1403;p95"/>
          <p:cNvSpPr/>
          <p:nvPr/>
        </p:nvSpPr>
        <p:spPr>
          <a:xfrm>
            <a:off x="4249185" y="3254655"/>
            <a:ext cx="43383" cy="13963"/>
          </a:xfrm>
          <a:custGeom>
            <a:avLst/>
            <a:gdLst/>
            <a:ahLst/>
            <a:cxnLst/>
            <a:rect l="l" t="t" r="r" b="b"/>
            <a:pathLst>
              <a:path w="1016" h="327" extrusionOk="0">
                <a:moveTo>
                  <a:pt x="505" y="1"/>
                </a:moveTo>
                <a:cubicBezTo>
                  <a:pt x="500" y="1"/>
                  <a:pt x="494" y="1"/>
                  <a:pt x="489" y="1"/>
                </a:cubicBezTo>
                <a:cubicBezTo>
                  <a:pt x="95" y="1"/>
                  <a:pt x="0" y="293"/>
                  <a:pt x="0" y="293"/>
                </a:cubicBezTo>
                <a:cubicBezTo>
                  <a:pt x="102" y="142"/>
                  <a:pt x="207" y="91"/>
                  <a:pt x="308" y="91"/>
                </a:cubicBezTo>
                <a:cubicBezTo>
                  <a:pt x="526" y="91"/>
                  <a:pt x="727" y="326"/>
                  <a:pt x="839" y="326"/>
                </a:cubicBezTo>
                <a:cubicBezTo>
                  <a:pt x="850" y="326"/>
                  <a:pt x="859" y="324"/>
                  <a:pt x="868" y="320"/>
                </a:cubicBezTo>
                <a:cubicBezTo>
                  <a:pt x="1015" y="239"/>
                  <a:pt x="892" y="1"/>
                  <a:pt x="505" y="1"/>
                </a:cubicBezTo>
                <a:close/>
              </a:path>
            </a:pathLst>
          </a:cu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4" name="Google Shape;1404;p95"/>
          <p:cNvSpPr/>
          <p:nvPr/>
        </p:nvSpPr>
        <p:spPr>
          <a:xfrm>
            <a:off x="4491507" y="3777559"/>
            <a:ext cx="34501" cy="24467"/>
          </a:xfrm>
          <a:custGeom>
            <a:avLst/>
            <a:gdLst/>
            <a:ahLst/>
            <a:cxnLst/>
            <a:rect l="l" t="t" r="r" b="b"/>
            <a:pathLst>
              <a:path w="808" h="573" extrusionOk="0">
                <a:moveTo>
                  <a:pt x="1" y="1"/>
                </a:moveTo>
                <a:lnTo>
                  <a:pt x="35" y="170"/>
                </a:lnTo>
                <a:cubicBezTo>
                  <a:pt x="62" y="265"/>
                  <a:pt x="116" y="347"/>
                  <a:pt x="197" y="401"/>
                </a:cubicBezTo>
                <a:cubicBezTo>
                  <a:pt x="306" y="477"/>
                  <a:pt x="475" y="572"/>
                  <a:pt x="627" y="572"/>
                </a:cubicBezTo>
                <a:cubicBezTo>
                  <a:pt x="692" y="572"/>
                  <a:pt x="755" y="554"/>
                  <a:pt x="808" y="509"/>
                </a:cubicBezTo>
                <a:cubicBezTo>
                  <a:pt x="706" y="482"/>
                  <a:pt x="604" y="435"/>
                  <a:pt x="509" y="380"/>
                </a:cubicBezTo>
                <a:cubicBezTo>
                  <a:pt x="455" y="347"/>
                  <a:pt x="408" y="292"/>
                  <a:pt x="387" y="231"/>
                </a:cubicBezTo>
                <a:lnTo>
                  <a:pt x="306" y="1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5" name="Google Shape;1405;p95"/>
          <p:cNvSpPr/>
          <p:nvPr/>
        </p:nvSpPr>
        <p:spPr>
          <a:xfrm>
            <a:off x="4488048" y="3782513"/>
            <a:ext cx="50429" cy="26388"/>
          </a:xfrm>
          <a:custGeom>
            <a:avLst/>
            <a:gdLst/>
            <a:ahLst/>
            <a:cxnLst/>
            <a:rect l="l" t="t" r="r" b="b"/>
            <a:pathLst>
              <a:path w="1181" h="618" extrusionOk="0">
                <a:moveTo>
                  <a:pt x="102" y="0"/>
                </a:moveTo>
                <a:cubicBezTo>
                  <a:pt x="41" y="54"/>
                  <a:pt x="0" y="136"/>
                  <a:pt x="7" y="217"/>
                </a:cubicBezTo>
                <a:cubicBezTo>
                  <a:pt x="28" y="332"/>
                  <a:pt x="61" y="617"/>
                  <a:pt x="61" y="617"/>
                </a:cubicBezTo>
                <a:lnTo>
                  <a:pt x="184" y="617"/>
                </a:lnTo>
                <a:lnTo>
                  <a:pt x="184" y="353"/>
                </a:lnTo>
                <a:cubicBezTo>
                  <a:pt x="184" y="352"/>
                  <a:pt x="184" y="352"/>
                  <a:pt x="184" y="352"/>
                </a:cubicBezTo>
                <a:cubicBezTo>
                  <a:pt x="196" y="352"/>
                  <a:pt x="442" y="617"/>
                  <a:pt x="489" y="617"/>
                </a:cubicBezTo>
                <a:lnTo>
                  <a:pt x="1133" y="617"/>
                </a:lnTo>
                <a:cubicBezTo>
                  <a:pt x="1133" y="617"/>
                  <a:pt x="1180" y="441"/>
                  <a:pt x="794" y="380"/>
                </a:cubicBezTo>
                <a:cubicBezTo>
                  <a:pt x="414" y="326"/>
                  <a:pt x="102" y="0"/>
                  <a:pt x="102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6" name="Google Shape;1406;p95"/>
          <p:cNvSpPr/>
          <p:nvPr/>
        </p:nvSpPr>
        <p:spPr>
          <a:xfrm>
            <a:off x="4405510" y="3500181"/>
            <a:ext cx="100516" cy="278319"/>
          </a:xfrm>
          <a:custGeom>
            <a:avLst/>
            <a:gdLst/>
            <a:ahLst/>
            <a:cxnLst/>
            <a:rect l="l" t="t" r="r" b="b"/>
            <a:pathLst>
              <a:path w="2354" h="6518" extrusionOk="0">
                <a:moveTo>
                  <a:pt x="774" y="1"/>
                </a:moveTo>
                <a:lnTo>
                  <a:pt x="265" y="672"/>
                </a:lnTo>
                <a:cubicBezTo>
                  <a:pt x="265" y="672"/>
                  <a:pt x="1" y="2401"/>
                  <a:pt x="937" y="3493"/>
                </a:cubicBezTo>
                <a:cubicBezTo>
                  <a:pt x="1059" y="3635"/>
                  <a:pt x="1066" y="3825"/>
                  <a:pt x="1086" y="4015"/>
                </a:cubicBezTo>
                <a:cubicBezTo>
                  <a:pt x="1201" y="5147"/>
                  <a:pt x="1994" y="6517"/>
                  <a:pt x="1994" y="6517"/>
                </a:cubicBezTo>
                <a:lnTo>
                  <a:pt x="2354" y="6510"/>
                </a:lnTo>
                <a:lnTo>
                  <a:pt x="1242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7" name="Google Shape;1407;p95"/>
          <p:cNvSpPr/>
          <p:nvPr/>
        </p:nvSpPr>
        <p:spPr>
          <a:xfrm>
            <a:off x="4371648" y="3777559"/>
            <a:ext cx="34800" cy="24467"/>
          </a:xfrm>
          <a:custGeom>
            <a:avLst/>
            <a:gdLst/>
            <a:ahLst/>
            <a:cxnLst/>
            <a:rect l="l" t="t" r="r" b="b"/>
            <a:pathLst>
              <a:path w="815" h="573" extrusionOk="0">
                <a:moveTo>
                  <a:pt x="1" y="1"/>
                </a:moveTo>
                <a:lnTo>
                  <a:pt x="41" y="170"/>
                </a:lnTo>
                <a:cubicBezTo>
                  <a:pt x="62" y="265"/>
                  <a:pt x="116" y="347"/>
                  <a:pt x="197" y="401"/>
                </a:cubicBezTo>
                <a:cubicBezTo>
                  <a:pt x="311" y="477"/>
                  <a:pt x="481" y="572"/>
                  <a:pt x="633" y="572"/>
                </a:cubicBezTo>
                <a:cubicBezTo>
                  <a:pt x="699" y="572"/>
                  <a:pt x="761" y="554"/>
                  <a:pt x="814" y="509"/>
                </a:cubicBezTo>
                <a:cubicBezTo>
                  <a:pt x="706" y="482"/>
                  <a:pt x="604" y="435"/>
                  <a:pt x="509" y="380"/>
                </a:cubicBezTo>
                <a:cubicBezTo>
                  <a:pt x="455" y="347"/>
                  <a:pt x="414" y="292"/>
                  <a:pt x="394" y="231"/>
                </a:cubicBezTo>
                <a:lnTo>
                  <a:pt x="306" y="1"/>
                </a:ln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8" name="Google Shape;1408;p95"/>
          <p:cNvSpPr/>
          <p:nvPr/>
        </p:nvSpPr>
        <p:spPr>
          <a:xfrm>
            <a:off x="4368489" y="3782513"/>
            <a:ext cx="50129" cy="26388"/>
          </a:xfrm>
          <a:custGeom>
            <a:avLst/>
            <a:gdLst/>
            <a:ahLst/>
            <a:cxnLst/>
            <a:rect l="l" t="t" r="r" b="b"/>
            <a:pathLst>
              <a:path w="1174" h="618" extrusionOk="0">
                <a:moveTo>
                  <a:pt x="102" y="0"/>
                </a:moveTo>
                <a:cubicBezTo>
                  <a:pt x="34" y="54"/>
                  <a:pt x="0" y="136"/>
                  <a:pt x="0" y="217"/>
                </a:cubicBezTo>
                <a:cubicBezTo>
                  <a:pt x="20" y="332"/>
                  <a:pt x="54" y="617"/>
                  <a:pt x="54" y="617"/>
                </a:cubicBezTo>
                <a:lnTo>
                  <a:pt x="176" y="617"/>
                </a:lnTo>
                <a:lnTo>
                  <a:pt x="176" y="353"/>
                </a:lnTo>
                <a:cubicBezTo>
                  <a:pt x="176" y="352"/>
                  <a:pt x="177" y="352"/>
                  <a:pt x="177" y="352"/>
                </a:cubicBezTo>
                <a:cubicBezTo>
                  <a:pt x="189" y="352"/>
                  <a:pt x="442" y="617"/>
                  <a:pt x="481" y="617"/>
                </a:cubicBezTo>
                <a:lnTo>
                  <a:pt x="1132" y="617"/>
                </a:lnTo>
                <a:cubicBezTo>
                  <a:pt x="1132" y="617"/>
                  <a:pt x="1173" y="441"/>
                  <a:pt x="793" y="380"/>
                </a:cubicBezTo>
                <a:cubicBezTo>
                  <a:pt x="414" y="326"/>
                  <a:pt x="102" y="0"/>
                  <a:pt x="102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9" name="Google Shape;1409;p95"/>
          <p:cNvSpPr/>
          <p:nvPr/>
        </p:nvSpPr>
        <p:spPr>
          <a:xfrm>
            <a:off x="4365883" y="3500181"/>
            <a:ext cx="76476" cy="278319"/>
          </a:xfrm>
          <a:custGeom>
            <a:avLst/>
            <a:gdLst/>
            <a:ahLst/>
            <a:cxnLst/>
            <a:rect l="l" t="t" r="r" b="b"/>
            <a:pathLst>
              <a:path w="1791" h="6518" extrusionOk="0">
                <a:moveTo>
                  <a:pt x="590" y="1"/>
                </a:moveTo>
                <a:cubicBezTo>
                  <a:pt x="590" y="1"/>
                  <a:pt x="203" y="387"/>
                  <a:pt x="420" y="1771"/>
                </a:cubicBezTo>
                <a:cubicBezTo>
                  <a:pt x="434" y="2130"/>
                  <a:pt x="414" y="3018"/>
                  <a:pt x="414" y="3018"/>
                </a:cubicBezTo>
                <a:cubicBezTo>
                  <a:pt x="448" y="3188"/>
                  <a:pt x="278" y="3629"/>
                  <a:pt x="231" y="3791"/>
                </a:cubicBezTo>
                <a:cubicBezTo>
                  <a:pt x="0" y="4585"/>
                  <a:pt x="129" y="6517"/>
                  <a:pt x="129" y="6517"/>
                </a:cubicBezTo>
                <a:lnTo>
                  <a:pt x="495" y="6517"/>
                </a:lnTo>
                <a:cubicBezTo>
                  <a:pt x="495" y="6517"/>
                  <a:pt x="1709" y="1472"/>
                  <a:pt x="1790" y="1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0" name="Google Shape;1410;p95"/>
          <p:cNvSpPr/>
          <p:nvPr/>
        </p:nvSpPr>
        <p:spPr>
          <a:xfrm>
            <a:off x="4373100" y="3261231"/>
            <a:ext cx="74469" cy="98296"/>
          </a:xfrm>
          <a:custGeom>
            <a:avLst/>
            <a:gdLst/>
            <a:ahLst/>
            <a:cxnLst/>
            <a:rect l="l" t="t" r="r" b="b"/>
            <a:pathLst>
              <a:path w="1744" h="2302" extrusionOk="0">
                <a:moveTo>
                  <a:pt x="1133" y="1"/>
                </a:moveTo>
                <a:cubicBezTo>
                  <a:pt x="1058" y="1"/>
                  <a:pt x="972" y="10"/>
                  <a:pt x="875" y="30"/>
                </a:cubicBezTo>
                <a:cubicBezTo>
                  <a:pt x="1" y="213"/>
                  <a:pt x="238" y="2247"/>
                  <a:pt x="238" y="2247"/>
                </a:cubicBezTo>
                <a:lnTo>
                  <a:pt x="1743" y="2302"/>
                </a:lnTo>
                <a:cubicBezTo>
                  <a:pt x="1628" y="2044"/>
                  <a:pt x="1662" y="579"/>
                  <a:pt x="1662" y="579"/>
                </a:cubicBezTo>
                <a:cubicBezTo>
                  <a:pt x="1662" y="579"/>
                  <a:pt x="1731" y="1"/>
                  <a:pt x="1133" y="1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1" name="Google Shape;1411;p95"/>
          <p:cNvSpPr/>
          <p:nvPr/>
        </p:nvSpPr>
        <p:spPr>
          <a:xfrm>
            <a:off x="4443171" y="3369347"/>
            <a:ext cx="38559" cy="82539"/>
          </a:xfrm>
          <a:custGeom>
            <a:avLst/>
            <a:gdLst/>
            <a:ahLst/>
            <a:cxnLst/>
            <a:rect l="l" t="t" r="r" b="b"/>
            <a:pathLst>
              <a:path w="903" h="1933" extrusionOk="0">
                <a:moveTo>
                  <a:pt x="150" y="0"/>
                </a:moveTo>
                <a:lnTo>
                  <a:pt x="0" y="468"/>
                </a:lnTo>
                <a:lnTo>
                  <a:pt x="523" y="990"/>
                </a:lnTo>
                <a:lnTo>
                  <a:pt x="68" y="1831"/>
                </a:lnTo>
                <a:lnTo>
                  <a:pt x="82" y="1933"/>
                </a:lnTo>
                <a:cubicBezTo>
                  <a:pt x="82" y="1933"/>
                  <a:pt x="868" y="1363"/>
                  <a:pt x="882" y="943"/>
                </a:cubicBezTo>
                <a:cubicBezTo>
                  <a:pt x="902" y="529"/>
                  <a:pt x="150" y="0"/>
                  <a:pt x="150" y="0"/>
                </a:cubicBez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2" name="Google Shape;1412;p95"/>
          <p:cNvSpPr/>
          <p:nvPr/>
        </p:nvSpPr>
        <p:spPr>
          <a:xfrm>
            <a:off x="4347609" y="3337194"/>
            <a:ext cx="121652" cy="163028"/>
          </a:xfrm>
          <a:custGeom>
            <a:avLst/>
            <a:gdLst/>
            <a:ahLst/>
            <a:cxnLst/>
            <a:rect l="l" t="t" r="r" b="b"/>
            <a:pathLst>
              <a:path w="2849" h="3818" extrusionOk="0">
                <a:moveTo>
                  <a:pt x="1513" y="0"/>
                </a:moveTo>
                <a:cubicBezTo>
                  <a:pt x="1" y="231"/>
                  <a:pt x="1072" y="2604"/>
                  <a:pt x="998" y="3818"/>
                </a:cubicBezTo>
                <a:lnTo>
                  <a:pt x="2571" y="3818"/>
                </a:lnTo>
                <a:cubicBezTo>
                  <a:pt x="2571" y="3818"/>
                  <a:pt x="2462" y="3425"/>
                  <a:pt x="2591" y="2421"/>
                </a:cubicBezTo>
                <a:cubicBezTo>
                  <a:pt x="2618" y="2218"/>
                  <a:pt x="2849" y="1146"/>
                  <a:pt x="2761" y="957"/>
                </a:cubicBezTo>
                <a:cubicBezTo>
                  <a:pt x="2605" y="624"/>
                  <a:pt x="2394" y="326"/>
                  <a:pt x="2130" y="75"/>
                </a:cubicBezTo>
                <a:cubicBezTo>
                  <a:pt x="2130" y="75"/>
                  <a:pt x="2015" y="0"/>
                  <a:pt x="1513" y="0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3" name="Google Shape;1413;p95"/>
          <p:cNvSpPr/>
          <p:nvPr/>
        </p:nvSpPr>
        <p:spPr>
          <a:xfrm>
            <a:off x="4375150" y="3354445"/>
            <a:ext cx="36765" cy="40095"/>
          </a:xfrm>
          <a:custGeom>
            <a:avLst/>
            <a:gdLst/>
            <a:ahLst/>
            <a:cxnLst/>
            <a:rect l="l" t="t" r="r" b="b"/>
            <a:pathLst>
              <a:path w="861" h="939" extrusionOk="0">
                <a:moveTo>
                  <a:pt x="444" y="1"/>
                </a:moveTo>
                <a:cubicBezTo>
                  <a:pt x="430" y="1"/>
                  <a:pt x="415" y="2"/>
                  <a:pt x="400" y="3"/>
                </a:cubicBezTo>
                <a:cubicBezTo>
                  <a:pt x="109" y="37"/>
                  <a:pt x="7" y="390"/>
                  <a:pt x="0" y="831"/>
                </a:cubicBezTo>
                <a:lnTo>
                  <a:pt x="841" y="939"/>
                </a:lnTo>
                <a:cubicBezTo>
                  <a:pt x="860" y="470"/>
                  <a:pt x="792" y="1"/>
                  <a:pt x="444" y="1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4" name="Google Shape;1414;p95"/>
          <p:cNvSpPr/>
          <p:nvPr/>
        </p:nvSpPr>
        <p:spPr>
          <a:xfrm>
            <a:off x="4374851" y="3389886"/>
            <a:ext cx="83436" cy="78269"/>
          </a:xfrm>
          <a:custGeom>
            <a:avLst/>
            <a:gdLst/>
            <a:ahLst/>
            <a:cxnLst/>
            <a:rect l="l" t="t" r="r" b="b"/>
            <a:pathLst>
              <a:path w="1954" h="1833" extrusionOk="0">
                <a:moveTo>
                  <a:pt x="7" y="1"/>
                </a:moveTo>
                <a:lnTo>
                  <a:pt x="7" y="1"/>
                </a:lnTo>
                <a:cubicBezTo>
                  <a:pt x="0" y="543"/>
                  <a:pt x="122" y="1221"/>
                  <a:pt x="204" y="1601"/>
                </a:cubicBezTo>
                <a:cubicBezTo>
                  <a:pt x="231" y="1739"/>
                  <a:pt x="349" y="1832"/>
                  <a:pt x="480" y="1832"/>
                </a:cubicBezTo>
                <a:cubicBezTo>
                  <a:pt x="510" y="1832"/>
                  <a:pt x="540" y="1828"/>
                  <a:pt x="570" y="1818"/>
                </a:cubicBezTo>
                <a:cubicBezTo>
                  <a:pt x="1133" y="1641"/>
                  <a:pt x="1953" y="909"/>
                  <a:pt x="1953" y="909"/>
                </a:cubicBezTo>
                <a:lnTo>
                  <a:pt x="1824" y="740"/>
                </a:lnTo>
                <a:lnTo>
                  <a:pt x="590" y="1140"/>
                </a:lnTo>
                <a:cubicBezTo>
                  <a:pt x="590" y="1140"/>
                  <a:pt x="678" y="536"/>
                  <a:pt x="699" y="89"/>
                </a:cubicBezTo>
                <a:lnTo>
                  <a:pt x="7" y="1"/>
                </a:ln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5" name="Google Shape;1415;p95"/>
          <p:cNvSpPr/>
          <p:nvPr/>
        </p:nvSpPr>
        <p:spPr>
          <a:xfrm>
            <a:off x="4400599" y="3293171"/>
            <a:ext cx="30147" cy="59652"/>
          </a:xfrm>
          <a:custGeom>
            <a:avLst/>
            <a:gdLst/>
            <a:ahLst/>
            <a:cxnLst/>
            <a:rect l="l" t="t" r="r" b="b"/>
            <a:pathLst>
              <a:path w="706" h="1397" extrusionOk="0">
                <a:moveTo>
                  <a:pt x="116" y="1"/>
                </a:moveTo>
                <a:lnTo>
                  <a:pt x="1" y="1187"/>
                </a:lnTo>
                <a:cubicBezTo>
                  <a:pt x="1" y="1187"/>
                  <a:pt x="335" y="1397"/>
                  <a:pt x="511" y="1397"/>
                </a:cubicBezTo>
                <a:cubicBezTo>
                  <a:pt x="528" y="1397"/>
                  <a:pt x="543" y="1395"/>
                  <a:pt x="557" y="1391"/>
                </a:cubicBezTo>
                <a:cubicBezTo>
                  <a:pt x="706" y="1343"/>
                  <a:pt x="597" y="523"/>
                  <a:pt x="597" y="523"/>
                </a:cubicBezTo>
                <a:lnTo>
                  <a:pt x="116" y="1"/>
                </a:ln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6" name="Google Shape;1416;p95"/>
          <p:cNvSpPr/>
          <p:nvPr/>
        </p:nvSpPr>
        <p:spPr>
          <a:xfrm>
            <a:off x="4393084" y="3265671"/>
            <a:ext cx="52137" cy="64605"/>
          </a:xfrm>
          <a:custGeom>
            <a:avLst/>
            <a:gdLst/>
            <a:ahLst/>
            <a:cxnLst/>
            <a:rect l="l" t="t" r="r" b="b"/>
            <a:pathLst>
              <a:path w="1221" h="1513" extrusionOk="0">
                <a:moveTo>
                  <a:pt x="672" y="1"/>
                </a:moveTo>
                <a:cubicBezTo>
                  <a:pt x="482" y="1"/>
                  <a:pt x="129" y="82"/>
                  <a:pt x="61" y="387"/>
                </a:cubicBezTo>
                <a:cubicBezTo>
                  <a:pt x="0" y="699"/>
                  <a:pt x="265" y="1004"/>
                  <a:pt x="265" y="1004"/>
                </a:cubicBezTo>
                <a:cubicBezTo>
                  <a:pt x="258" y="1153"/>
                  <a:pt x="326" y="1303"/>
                  <a:pt x="441" y="1397"/>
                </a:cubicBezTo>
                <a:cubicBezTo>
                  <a:pt x="570" y="1472"/>
                  <a:pt x="712" y="1513"/>
                  <a:pt x="862" y="1513"/>
                </a:cubicBezTo>
                <a:cubicBezTo>
                  <a:pt x="923" y="1513"/>
                  <a:pt x="977" y="1499"/>
                  <a:pt x="1024" y="1472"/>
                </a:cubicBezTo>
                <a:cubicBezTo>
                  <a:pt x="1221" y="1160"/>
                  <a:pt x="997" y="313"/>
                  <a:pt x="997" y="313"/>
                </a:cubicBezTo>
                <a:cubicBezTo>
                  <a:pt x="997" y="313"/>
                  <a:pt x="882" y="1"/>
                  <a:pt x="672" y="1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7" name="Google Shape;1417;p95"/>
          <p:cNvSpPr/>
          <p:nvPr/>
        </p:nvSpPr>
        <p:spPr>
          <a:xfrm>
            <a:off x="4392486" y="3263067"/>
            <a:ext cx="49575" cy="62000"/>
          </a:xfrm>
          <a:custGeom>
            <a:avLst/>
            <a:gdLst/>
            <a:ahLst/>
            <a:cxnLst/>
            <a:rect l="l" t="t" r="r" b="b"/>
            <a:pathLst>
              <a:path w="1161" h="1452" extrusionOk="0">
                <a:moveTo>
                  <a:pt x="699" y="1"/>
                </a:moveTo>
                <a:lnTo>
                  <a:pt x="381" y="55"/>
                </a:lnTo>
                <a:lnTo>
                  <a:pt x="164" y="150"/>
                </a:lnTo>
                <a:lnTo>
                  <a:pt x="75" y="346"/>
                </a:lnTo>
                <a:lnTo>
                  <a:pt x="1" y="563"/>
                </a:lnTo>
                <a:lnTo>
                  <a:pt x="21" y="902"/>
                </a:lnTo>
                <a:lnTo>
                  <a:pt x="157" y="1018"/>
                </a:lnTo>
                <a:lnTo>
                  <a:pt x="320" y="916"/>
                </a:lnTo>
                <a:cubicBezTo>
                  <a:pt x="374" y="740"/>
                  <a:pt x="469" y="584"/>
                  <a:pt x="598" y="455"/>
                </a:cubicBezTo>
                <a:lnTo>
                  <a:pt x="598" y="455"/>
                </a:lnTo>
                <a:cubicBezTo>
                  <a:pt x="652" y="726"/>
                  <a:pt x="713" y="1384"/>
                  <a:pt x="177" y="1391"/>
                </a:cubicBezTo>
                <a:lnTo>
                  <a:pt x="197" y="1452"/>
                </a:lnTo>
                <a:cubicBezTo>
                  <a:pt x="197" y="1452"/>
                  <a:pt x="523" y="1418"/>
                  <a:pt x="604" y="1208"/>
                </a:cubicBezTo>
                <a:cubicBezTo>
                  <a:pt x="679" y="1031"/>
                  <a:pt x="672" y="624"/>
                  <a:pt x="638" y="414"/>
                </a:cubicBezTo>
                <a:cubicBezTo>
                  <a:pt x="686" y="367"/>
                  <a:pt x="740" y="333"/>
                  <a:pt x="801" y="306"/>
                </a:cubicBezTo>
                <a:cubicBezTo>
                  <a:pt x="801" y="306"/>
                  <a:pt x="1045" y="374"/>
                  <a:pt x="1160" y="801"/>
                </a:cubicBezTo>
                <a:lnTo>
                  <a:pt x="1147" y="414"/>
                </a:lnTo>
                <a:lnTo>
                  <a:pt x="937" y="75"/>
                </a:lnTo>
                <a:lnTo>
                  <a:pt x="699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8" name="Google Shape;1418;p95"/>
          <p:cNvSpPr/>
          <p:nvPr/>
        </p:nvSpPr>
        <p:spPr>
          <a:xfrm>
            <a:off x="4453291" y="3410425"/>
            <a:ext cx="17720" cy="15415"/>
          </a:xfrm>
          <a:custGeom>
            <a:avLst/>
            <a:gdLst/>
            <a:ahLst/>
            <a:cxnLst/>
            <a:rect l="l" t="t" r="r" b="b"/>
            <a:pathLst>
              <a:path w="415" h="361" extrusionOk="0">
                <a:moveTo>
                  <a:pt x="367" y="1"/>
                </a:moveTo>
                <a:lnTo>
                  <a:pt x="1" y="259"/>
                </a:lnTo>
                <a:cubicBezTo>
                  <a:pt x="1" y="259"/>
                  <a:pt x="21" y="320"/>
                  <a:pt x="28" y="360"/>
                </a:cubicBezTo>
                <a:cubicBezTo>
                  <a:pt x="89" y="333"/>
                  <a:pt x="150" y="306"/>
                  <a:pt x="211" y="279"/>
                </a:cubicBezTo>
                <a:cubicBezTo>
                  <a:pt x="225" y="265"/>
                  <a:pt x="238" y="252"/>
                  <a:pt x="252" y="238"/>
                </a:cubicBezTo>
                <a:lnTo>
                  <a:pt x="231" y="231"/>
                </a:lnTo>
                <a:cubicBezTo>
                  <a:pt x="279" y="198"/>
                  <a:pt x="326" y="164"/>
                  <a:pt x="360" y="116"/>
                </a:cubicBezTo>
                <a:cubicBezTo>
                  <a:pt x="414" y="35"/>
                  <a:pt x="367" y="1"/>
                  <a:pt x="367" y="1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9" name="Google Shape;1419;p95"/>
          <p:cNvSpPr/>
          <p:nvPr/>
        </p:nvSpPr>
        <p:spPr>
          <a:xfrm>
            <a:off x="4398891" y="3297867"/>
            <a:ext cx="11316" cy="9565"/>
          </a:xfrm>
          <a:custGeom>
            <a:avLst/>
            <a:gdLst/>
            <a:ahLst/>
            <a:cxnLst/>
            <a:rect l="l" t="t" r="r" b="b"/>
            <a:pathLst>
              <a:path w="265" h="224" extrusionOk="0">
                <a:moveTo>
                  <a:pt x="112" y="0"/>
                </a:moveTo>
                <a:cubicBezTo>
                  <a:pt x="86" y="0"/>
                  <a:pt x="61" y="9"/>
                  <a:pt x="41" y="26"/>
                </a:cubicBezTo>
                <a:cubicBezTo>
                  <a:pt x="0" y="74"/>
                  <a:pt x="7" y="148"/>
                  <a:pt x="61" y="182"/>
                </a:cubicBezTo>
                <a:cubicBezTo>
                  <a:pt x="85" y="210"/>
                  <a:pt x="120" y="224"/>
                  <a:pt x="156" y="224"/>
                </a:cubicBezTo>
                <a:cubicBezTo>
                  <a:pt x="182" y="224"/>
                  <a:pt x="208" y="217"/>
                  <a:pt x="231" y="203"/>
                </a:cubicBezTo>
                <a:cubicBezTo>
                  <a:pt x="264" y="148"/>
                  <a:pt x="258" y="81"/>
                  <a:pt x="210" y="47"/>
                </a:cubicBezTo>
                <a:cubicBezTo>
                  <a:pt x="183" y="16"/>
                  <a:pt x="147" y="0"/>
                  <a:pt x="112" y="0"/>
                </a:cubicBezTo>
                <a:close/>
              </a:path>
            </a:pathLst>
          </a:custGeom>
          <a:solidFill>
            <a:srgbClr val="844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0" name="Google Shape;1420;p95"/>
          <p:cNvSpPr/>
          <p:nvPr/>
        </p:nvSpPr>
        <p:spPr>
          <a:xfrm>
            <a:off x="4452735" y="3413670"/>
            <a:ext cx="32452" cy="16055"/>
          </a:xfrm>
          <a:custGeom>
            <a:avLst/>
            <a:gdLst/>
            <a:ahLst/>
            <a:cxnLst/>
            <a:rect l="l" t="t" r="r" b="b"/>
            <a:pathLst>
              <a:path w="760" h="376" extrusionOk="0">
                <a:moveTo>
                  <a:pt x="703" y="0"/>
                </a:moveTo>
                <a:cubicBezTo>
                  <a:pt x="626" y="0"/>
                  <a:pt x="491" y="78"/>
                  <a:pt x="407" y="101"/>
                </a:cubicBezTo>
                <a:cubicBezTo>
                  <a:pt x="363" y="117"/>
                  <a:pt x="320" y="124"/>
                  <a:pt x="276" y="124"/>
                </a:cubicBezTo>
                <a:cubicBezTo>
                  <a:pt x="245" y="124"/>
                  <a:pt x="214" y="120"/>
                  <a:pt x="183" y="115"/>
                </a:cubicBezTo>
                <a:cubicBezTo>
                  <a:pt x="119" y="134"/>
                  <a:pt x="74" y="183"/>
                  <a:pt x="12" y="183"/>
                </a:cubicBezTo>
                <a:cubicBezTo>
                  <a:pt x="8" y="183"/>
                  <a:pt x="4" y="183"/>
                  <a:pt x="0" y="183"/>
                </a:cubicBezTo>
                <a:lnTo>
                  <a:pt x="0" y="183"/>
                </a:lnTo>
                <a:lnTo>
                  <a:pt x="7" y="284"/>
                </a:lnTo>
                <a:lnTo>
                  <a:pt x="75" y="345"/>
                </a:lnTo>
                <a:lnTo>
                  <a:pt x="285" y="372"/>
                </a:lnTo>
                <a:cubicBezTo>
                  <a:pt x="302" y="375"/>
                  <a:pt x="320" y="376"/>
                  <a:pt x="337" y="376"/>
                </a:cubicBezTo>
                <a:cubicBezTo>
                  <a:pt x="421" y="376"/>
                  <a:pt x="504" y="350"/>
                  <a:pt x="577" y="305"/>
                </a:cubicBezTo>
                <a:cubicBezTo>
                  <a:pt x="577" y="305"/>
                  <a:pt x="672" y="169"/>
                  <a:pt x="760" y="61"/>
                </a:cubicBezTo>
                <a:cubicBezTo>
                  <a:pt x="760" y="16"/>
                  <a:pt x="737" y="0"/>
                  <a:pt x="703" y="0"/>
                </a:cubicBezTo>
                <a:close/>
              </a:path>
            </a:pathLst>
          </a:custGeom>
          <a:solidFill>
            <a:srgbClr val="AD5C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1" name="Google Shape;1421;p95"/>
          <p:cNvSpPr/>
          <p:nvPr/>
        </p:nvSpPr>
        <p:spPr>
          <a:xfrm>
            <a:off x="4427841" y="3331685"/>
            <a:ext cx="19984" cy="28139"/>
          </a:xfrm>
          <a:custGeom>
            <a:avLst/>
            <a:gdLst/>
            <a:ahLst/>
            <a:cxnLst/>
            <a:rect l="l" t="t" r="r" b="b"/>
            <a:pathLst>
              <a:path w="468" h="659" extrusionOk="0">
                <a:moveTo>
                  <a:pt x="353" y="1"/>
                </a:moveTo>
                <a:lnTo>
                  <a:pt x="0" y="150"/>
                </a:lnTo>
                <a:lnTo>
                  <a:pt x="176" y="401"/>
                </a:lnTo>
                <a:cubicBezTo>
                  <a:pt x="251" y="509"/>
                  <a:pt x="353" y="597"/>
                  <a:pt x="468" y="658"/>
                </a:cubicBezTo>
                <a:lnTo>
                  <a:pt x="353" y="1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22" name="Google Shape;1422;p95"/>
          <p:cNvGrpSpPr/>
          <p:nvPr/>
        </p:nvGrpSpPr>
        <p:grpSpPr>
          <a:xfrm>
            <a:off x="5025643" y="2719325"/>
            <a:ext cx="2594836" cy="617912"/>
            <a:chOff x="3769232" y="2039494"/>
            <a:chExt cx="1946127" cy="463434"/>
          </a:xfrm>
        </p:grpSpPr>
        <p:sp>
          <p:nvSpPr>
            <p:cNvPr id="1423" name="Google Shape;1423;p95"/>
            <p:cNvSpPr/>
            <p:nvPr/>
          </p:nvSpPr>
          <p:spPr>
            <a:xfrm>
              <a:off x="3769232" y="2039494"/>
              <a:ext cx="1893158" cy="408287"/>
            </a:xfrm>
            <a:custGeom>
              <a:avLst/>
              <a:gdLst/>
              <a:ahLst/>
              <a:cxnLst/>
              <a:rect l="l" t="t" r="r" b="b"/>
              <a:pathLst>
                <a:path w="59115" h="12749" fill="none" extrusionOk="0">
                  <a:moveTo>
                    <a:pt x="0" y="12748"/>
                  </a:moveTo>
                  <a:cubicBezTo>
                    <a:pt x="0" y="12748"/>
                    <a:pt x="11731" y="1"/>
                    <a:pt x="30473" y="1"/>
                  </a:cubicBezTo>
                  <a:cubicBezTo>
                    <a:pt x="49214" y="1"/>
                    <a:pt x="59114" y="12748"/>
                    <a:pt x="59114" y="12748"/>
                  </a:cubicBezTo>
                </a:path>
              </a:pathLst>
            </a:custGeom>
            <a:noFill/>
            <a:ln w="6450" cap="flat" cmpd="sng">
              <a:solidFill>
                <a:srgbClr val="4285F4"/>
              </a:solidFill>
              <a:prstDash val="solid"/>
              <a:miter lim="67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95"/>
            <p:cNvSpPr/>
            <p:nvPr/>
          </p:nvSpPr>
          <p:spPr>
            <a:xfrm>
              <a:off x="5348352" y="2136113"/>
              <a:ext cx="367007" cy="366814"/>
            </a:xfrm>
            <a:custGeom>
              <a:avLst/>
              <a:gdLst/>
              <a:ahLst/>
              <a:cxnLst/>
              <a:rect l="l" t="t" r="r" b="b"/>
              <a:pathLst>
                <a:path w="11460" h="11454" fill="none" extrusionOk="0">
                  <a:moveTo>
                    <a:pt x="11460" y="1"/>
                  </a:moveTo>
                  <a:lnTo>
                    <a:pt x="11453" y="11453"/>
                  </a:lnTo>
                  <a:lnTo>
                    <a:pt x="0" y="11447"/>
                  </a:lnTo>
                </a:path>
              </a:pathLst>
            </a:custGeom>
            <a:noFill/>
            <a:ln w="6450" cap="flat" cmpd="sng">
              <a:solidFill>
                <a:srgbClr val="4285F4"/>
              </a:solidFill>
              <a:prstDash val="solid"/>
              <a:miter lim="67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5" name="Google Shape;1425;p95"/>
          <p:cNvGrpSpPr/>
          <p:nvPr/>
        </p:nvGrpSpPr>
        <p:grpSpPr>
          <a:xfrm>
            <a:off x="527801" y="2779572"/>
            <a:ext cx="829832" cy="1171243"/>
            <a:chOff x="395851" y="2025643"/>
            <a:chExt cx="622374" cy="878432"/>
          </a:xfrm>
        </p:grpSpPr>
        <p:sp>
          <p:nvSpPr>
            <p:cNvPr id="1426" name="Google Shape;1426;p95"/>
            <p:cNvSpPr/>
            <p:nvPr/>
          </p:nvSpPr>
          <p:spPr>
            <a:xfrm>
              <a:off x="395851" y="2025643"/>
              <a:ext cx="622374" cy="878432"/>
            </a:xfrm>
            <a:custGeom>
              <a:avLst/>
              <a:gdLst/>
              <a:ahLst/>
              <a:cxnLst/>
              <a:rect l="l" t="t" r="r" b="b"/>
              <a:pathLst>
                <a:path w="72580" h="102441" extrusionOk="0">
                  <a:moveTo>
                    <a:pt x="24302" y="0"/>
                  </a:moveTo>
                  <a:cubicBezTo>
                    <a:pt x="34219" y="33631"/>
                    <a:pt x="20388" y="43906"/>
                    <a:pt x="20388" y="43906"/>
                  </a:cubicBezTo>
                  <a:cubicBezTo>
                    <a:pt x="18790" y="33534"/>
                    <a:pt x="12005" y="29554"/>
                    <a:pt x="12005" y="29554"/>
                  </a:cubicBezTo>
                  <a:lnTo>
                    <a:pt x="12005" y="29554"/>
                  </a:lnTo>
                  <a:cubicBezTo>
                    <a:pt x="15332" y="42112"/>
                    <a:pt x="1305" y="52975"/>
                    <a:pt x="1534" y="64620"/>
                  </a:cubicBezTo>
                  <a:cubicBezTo>
                    <a:pt x="1762" y="76233"/>
                    <a:pt x="7438" y="82920"/>
                    <a:pt x="7438" y="82920"/>
                  </a:cubicBezTo>
                  <a:cubicBezTo>
                    <a:pt x="4698" y="82104"/>
                    <a:pt x="2186" y="80734"/>
                    <a:pt x="1" y="78908"/>
                  </a:cubicBezTo>
                  <a:lnTo>
                    <a:pt x="1" y="78908"/>
                  </a:lnTo>
                  <a:cubicBezTo>
                    <a:pt x="1" y="78908"/>
                    <a:pt x="2729" y="102441"/>
                    <a:pt x="35985" y="102441"/>
                  </a:cubicBezTo>
                  <a:cubicBezTo>
                    <a:pt x="36456" y="102441"/>
                    <a:pt x="36933" y="102436"/>
                    <a:pt x="37416" y="102427"/>
                  </a:cubicBezTo>
                  <a:cubicBezTo>
                    <a:pt x="69904" y="101774"/>
                    <a:pt x="69970" y="70819"/>
                    <a:pt x="69970" y="70818"/>
                  </a:cubicBezTo>
                  <a:lnTo>
                    <a:pt x="69970" y="70818"/>
                  </a:lnTo>
                  <a:cubicBezTo>
                    <a:pt x="67687" y="75809"/>
                    <a:pt x="62500" y="77799"/>
                    <a:pt x="62500" y="77799"/>
                  </a:cubicBezTo>
                  <a:cubicBezTo>
                    <a:pt x="72579" y="64588"/>
                    <a:pt x="62502" y="41822"/>
                    <a:pt x="62500" y="41819"/>
                  </a:cubicBezTo>
                  <a:lnTo>
                    <a:pt x="62500" y="41819"/>
                  </a:lnTo>
                  <a:cubicBezTo>
                    <a:pt x="64164" y="46353"/>
                    <a:pt x="55259" y="51246"/>
                    <a:pt x="55259" y="51246"/>
                  </a:cubicBezTo>
                  <a:cubicBezTo>
                    <a:pt x="58684" y="8384"/>
                    <a:pt x="24303" y="0"/>
                    <a:pt x="24302" y="0"/>
                  </a:cubicBezTo>
                  <a:close/>
                </a:path>
              </a:pathLst>
            </a:custGeom>
            <a:solidFill>
              <a:srgbClr val="F2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95"/>
            <p:cNvSpPr/>
            <p:nvPr/>
          </p:nvSpPr>
          <p:spPr>
            <a:xfrm>
              <a:off x="480615" y="2181747"/>
              <a:ext cx="435807" cy="722307"/>
            </a:xfrm>
            <a:custGeom>
              <a:avLst/>
              <a:gdLst/>
              <a:ahLst/>
              <a:cxnLst/>
              <a:rect l="l" t="t" r="r" b="b"/>
              <a:pathLst>
                <a:path w="50823" h="84234" extrusionOk="0">
                  <a:moveTo>
                    <a:pt x="50529" y="62369"/>
                  </a:moveTo>
                  <a:cubicBezTo>
                    <a:pt x="50529" y="62369"/>
                    <a:pt x="50529" y="62369"/>
                    <a:pt x="50529" y="62369"/>
                  </a:cubicBezTo>
                  <a:lnTo>
                    <a:pt x="50529" y="62369"/>
                  </a:lnTo>
                  <a:cubicBezTo>
                    <a:pt x="50529" y="62369"/>
                    <a:pt x="50529" y="62369"/>
                    <a:pt x="50529" y="62369"/>
                  </a:cubicBezTo>
                  <a:cubicBezTo>
                    <a:pt x="50529" y="62369"/>
                    <a:pt x="50529" y="62369"/>
                    <a:pt x="50529" y="62369"/>
                  </a:cubicBezTo>
                  <a:close/>
                  <a:moveTo>
                    <a:pt x="24596" y="0"/>
                  </a:moveTo>
                  <a:lnTo>
                    <a:pt x="24596" y="0"/>
                  </a:lnTo>
                  <a:cubicBezTo>
                    <a:pt x="31185" y="25378"/>
                    <a:pt x="15528" y="40057"/>
                    <a:pt x="15528" y="40057"/>
                  </a:cubicBezTo>
                  <a:cubicBezTo>
                    <a:pt x="16343" y="32131"/>
                    <a:pt x="9983" y="29195"/>
                    <a:pt x="9982" y="29195"/>
                  </a:cubicBezTo>
                  <a:lnTo>
                    <a:pt x="9982" y="29195"/>
                  </a:lnTo>
                  <a:cubicBezTo>
                    <a:pt x="12200" y="38687"/>
                    <a:pt x="2936" y="46875"/>
                    <a:pt x="3132" y="55650"/>
                  </a:cubicBezTo>
                  <a:cubicBezTo>
                    <a:pt x="3295" y="64424"/>
                    <a:pt x="7046" y="69480"/>
                    <a:pt x="7046" y="69480"/>
                  </a:cubicBezTo>
                  <a:cubicBezTo>
                    <a:pt x="6118" y="69706"/>
                    <a:pt x="5281" y="69797"/>
                    <a:pt x="4535" y="69797"/>
                  </a:cubicBezTo>
                  <a:cubicBezTo>
                    <a:pt x="1512" y="69797"/>
                    <a:pt x="1" y="68306"/>
                    <a:pt x="0" y="68306"/>
                  </a:cubicBezTo>
                  <a:lnTo>
                    <a:pt x="0" y="68306"/>
                  </a:lnTo>
                  <a:cubicBezTo>
                    <a:pt x="1" y="68307"/>
                    <a:pt x="3935" y="84234"/>
                    <a:pt x="25948" y="84234"/>
                  </a:cubicBezTo>
                  <a:cubicBezTo>
                    <a:pt x="26255" y="84234"/>
                    <a:pt x="26565" y="84231"/>
                    <a:pt x="26879" y="84225"/>
                  </a:cubicBezTo>
                  <a:cubicBezTo>
                    <a:pt x="48332" y="83801"/>
                    <a:pt x="50520" y="62424"/>
                    <a:pt x="50529" y="62369"/>
                  </a:cubicBezTo>
                  <a:lnTo>
                    <a:pt x="50529" y="62369"/>
                  </a:lnTo>
                  <a:cubicBezTo>
                    <a:pt x="49287" y="65473"/>
                    <a:pt x="45232" y="65741"/>
                    <a:pt x="43869" y="65741"/>
                  </a:cubicBezTo>
                  <a:cubicBezTo>
                    <a:pt x="43585" y="65741"/>
                    <a:pt x="43418" y="65729"/>
                    <a:pt x="43418" y="65729"/>
                  </a:cubicBezTo>
                  <a:cubicBezTo>
                    <a:pt x="49974" y="57640"/>
                    <a:pt x="50822" y="40515"/>
                    <a:pt x="50822" y="40514"/>
                  </a:cubicBezTo>
                  <a:lnTo>
                    <a:pt x="50822" y="40514"/>
                  </a:lnTo>
                  <a:cubicBezTo>
                    <a:pt x="49256" y="45668"/>
                    <a:pt x="40938" y="48669"/>
                    <a:pt x="40938" y="48669"/>
                  </a:cubicBezTo>
                  <a:cubicBezTo>
                    <a:pt x="43124" y="16311"/>
                    <a:pt x="24597" y="1"/>
                    <a:pt x="24596" y="0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95"/>
            <p:cNvSpPr/>
            <p:nvPr/>
          </p:nvSpPr>
          <p:spPr>
            <a:xfrm>
              <a:off x="590831" y="2490866"/>
              <a:ext cx="234415" cy="388662"/>
            </a:xfrm>
            <a:custGeom>
              <a:avLst/>
              <a:gdLst/>
              <a:ahLst/>
              <a:cxnLst/>
              <a:rect l="l" t="t" r="r" b="b"/>
              <a:pathLst>
                <a:path w="27337" h="45325" extrusionOk="0">
                  <a:moveTo>
                    <a:pt x="12331" y="1"/>
                  </a:moveTo>
                  <a:lnTo>
                    <a:pt x="12331" y="1"/>
                  </a:lnTo>
                  <a:cubicBezTo>
                    <a:pt x="16115" y="14517"/>
                    <a:pt x="7144" y="22933"/>
                    <a:pt x="7144" y="22933"/>
                  </a:cubicBezTo>
                  <a:cubicBezTo>
                    <a:pt x="7503" y="20388"/>
                    <a:pt x="6231" y="17909"/>
                    <a:pt x="3980" y="16702"/>
                  </a:cubicBezTo>
                  <a:lnTo>
                    <a:pt x="3980" y="16702"/>
                  </a:lnTo>
                  <a:cubicBezTo>
                    <a:pt x="4894" y="20649"/>
                    <a:pt x="1958" y="25412"/>
                    <a:pt x="947" y="29131"/>
                  </a:cubicBezTo>
                  <a:cubicBezTo>
                    <a:pt x="1" y="32686"/>
                    <a:pt x="555" y="36470"/>
                    <a:pt x="2480" y="39634"/>
                  </a:cubicBezTo>
                  <a:cubicBezTo>
                    <a:pt x="3263" y="40939"/>
                    <a:pt x="4307" y="42048"/>
                    <a:pt x="5546" y="42961"/>
                  </a:cubicBezTo>
                  <a:cubicBezTo>
                    <a:pt x="7547" y="44411"/>
                    <a:pt x="10200" y="45324"/>
                    <a:pt x="12785" y="45324"/>
                  </a:cubicBezTo>
                  <a:cubicBezTo>
                    <a:pt x="14329" y="45324"/>
                    <a:pt x="15849" y="44998"/>
                    <a:pt x="17191" y="44266"/>
                  </a:cubicBezTo>
                  <a:cubicBezTo>
                    <a:pt x="21171" y="42113"/>
                    <a:pt x="24433" y="36405"/>
                    <a:pt x="25770" y="32164"/>
                  </a:cubicBezTo>
                  <a:cubicBezTo>
                    <a:pt x="26651" y="29261"/>
                    <a:pt x="27173" y="26227"/>
                    <a:pt x="27336" y="23194"/>
                  </a:cubicBezTo>
                  <a:lnTo>
                    <a:pt x="27336" y="23194"/>
                  </a:lnTo>
                  <a:cubicBezTo>
                    <a:pt x="26455" y="26130"/>
                    <a:pt x="21693" y="27826"/>
                    <a:pt x="21693" y="27826"/>
                  </a:cubicBezTo>
                  <a:cubicBezTo>
                    <a:pt x="22932" y="9331"/>
                    <a:pt x="12332" y="1"/>
                    <a:pt x="12331" y="1"/>
                  </a:cubicBezTo>
                  <a:close/>
                </a:path>
              </a:pathLst>
            </a:custGeom>
            <a:solidFill>
              <a:srgbClr val="FEE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9" name="Google Shape;1429;p95"/>
          <p:cNvSpPr/>
          <p:nvPr/>
        </p:nvSpPr>
        <p:spPr>
          <a:xfrm>
            <a:off x="2771533" y="1714243"/>
            <a:ext cx="279867" cy="279867"/>
          </a:xfrm>
          <a:custGeom>
            <a:avLst/>
            <a:gdLst/>
            <a:ahLst/>
            <a:cxnLst/>
            <a:rect l="l" t="t" r="r" b="b"/>
            <a:pathLst>
              <a:path w="8396" h="8396" extrusionOk="0">
                <a:moveTo>
                  <a:pt x="0" y="205"/>
                </a:moveTo>
                <a:lnTo>
                  <a:pt x="0" y="4096"/>
                </a:lnTo>
                <a:lnTo>
                  <a:pt x="3072" y="4096"/>
                </a:lnTo>
                <a:lnTo>
                  <a:pt x="3072" y="8396"/>
                </a:lnTo>
                <a:lnTo>
                  <a:pt x="8396" y="2048"/>
                </a:lnTo>
                <a:lnTo>
                  <a:pt x="3686" y="2048"/>
                </a:lnTo>
                <a:lnTo>
                  <a:pt x="4096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Google Shape;1430;p95"/>
          <p:cNvSpPr/>
          <p:nvPr/>
        </p:nvSpPr>
        <p:spPr>
          <a:xfrm>
            <a:off x="3889133" y="1267680"/>
            <a:ext cx="279867" cy="279867"/>
          </a:xfrm>
          <a:custGeom>
            <a:avLst/>
            <a:gdLst/>
            <a:ahLst/>
            <a:cxnLst/>
            <a:rect l="l" t="t" r="r" b="b"/>
            <a:pathLst>
              <a:path w="8396" h="8396" extrusionOk="0">
                <a:moveTo>
                  <a:pt x="0" y="205"/>
                </a:moveTo>
                <a:lnTo>
                  <a:pt x="0" y="4096"/>
                </a:lnTo>
                <a:lnTo>
                  <a:pt x="3072" y="4096"/>
                </a:lnTo>
                <a:lnTo>
                  <a:pt x="3072" y="8396"/>
                </a:lnTo>
                <a:lnTo>
                  <a:pt x="8396" y="2048"/>
                </a:lnTo>
                <a:lnTo>
                  <a:pt x="3686" y="2048"/>
                </a:lnTo>
                <a:lnTo>
                  <a:pt x="4096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1" name="Google Shape;1431;p95"/>
          <p:cNvSpPr/>
          <p:nvPr/>
        </p:nvSpPr>
        <p:spPr>
          <a:xfrm>
            <a:off x="2323" y="-3500"/>
            <a:ext cx="38400" cy="6827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2" name="Google Shape;1432;p95"/>
          <p:cNvSpPr/>
          <p:nvPr/>
        </p:nvSpPr>
        <p:spPr>
          <a:xfrm>
            <a:off x="-133" y="6814428"/>
            <a:ext cx="12192000" cy="37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3" name="Google Shape;1433;p95"/>
          <p:cNvSpPr/>
          <p:nvPr/>
        </p:nvSpPr>
        <p:spPr>
          <a:xfrm>
            <a:off x="8948303" y="1292637"/>
            <a:ext cx="322607" cy="195719"/>
          </a:xfrm>
          <a:custGeom>
            <a:avLst/>
            <a:gdLst/>
            <a:ahLst/>
            <a:cxnLst/>
            <a:rect l="l" t="t" r="r" b="b"/>
            <a:pathLst>
              <a:path w="6707" h="4069" extrusionOk="0">
                <a:moveTo>
                  <a:pt x="6116" y="0"/>
                </a:moveTo>
                <a:lnTo>
                  <a:pt x="0" y="2773"/>
                </a:lnTo>
                <a:lnTo>
                  <a:pt x="590" y="4069"/>
                </a:lnTo>
                <a:lnTo>
                  <a:pt x="6706" y="1302"/>
                </a:lnTo>
                <a:lnTo>
                  <a:pt x="6116" y="0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4" name="Google Shape;1434;p95"/>
          <p:cNvSpPr/>
          <p:nvPr/>
        </p:nvSpPr>
        <p:spPr>
          <a:xfrm rot="-3295405">
            <a:off x="9192667" y="2052587"/>
            <a:ext cx="521580" cy="148109"/>
          </a:xfrm>
          <a:custGeom>
            <a:avLst/>
            <a:gdLst/>
            <a:ahLst/>
            <a:cxnLst/>
            <a:rect l="l" t="t" r="r" b="b"/>
            <a:pathLst>
              <a:path w="10843" h="3079" extrusionOk="0">
                <a:moveTo>
                  <a:pt x="217" y="1"/>
                </a:moveTo>
                <a:lnTo>
                  <a:pt x="0" y="1425"/>
                </a:lnTo>
                <a:lnTo>
                  <a:pt x="10626" y="3079"/>
                </a:lnTo>
                <a:lnTo>
                  <a:pt x="10843" y="1655"/>
                </a:lnTo>
                <a:lnTo>
                  <a:pt x="217" y="1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5" name="Google Shape;1435;p95"/>
          <p:cNvSpPr/>
          <p:nvPr/>
        </p:nvSpPr>
        <p:spPr>
          <a:xfrm rot="-2511406">
            <a:off x="9933463" y="2362174"/>
            <a:ext cx="322616" cy="195724"/>
          </a:xfrm>
          <a:custGeom>
            <a:avLst/>
            <a:gdLst/>
            <a:ahLst/>
            <a:cxnLst/>
            <a:rect l="l" t="t" r="r" b="b"/>
            <a:pathLst>
              <a:path w="6707" h="4069" extrusionOk="0">
                <a:moveTo>
                  <a:pt x="6116" y="0"/>
                </a:moveTo>
                <a:lnTo>
                  <a:pt x="0" y="2773"/>
                </a:lnTo>
                <a:lnTo>
                  <a:pt x="590" y="4069"/>
                </a:lnTo>
                <a:lnTo>
                  <a:pt x="6706" y="1302"/>
                </a:lnTo>
                <a:lnTo>
                  <a:pt x="6116" y="0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6" name="Google Shape;1436;p95"/>
          <p:cNvSpPr/>
          <p:nvPr/>
        </p:nvSpPr>
        <p:spPr>
          <a:xfrm rot="2511406" flipH="1">
            <a:off x="11407839" y="2374874"/>
            <a:ext cx="322616" cy="195724"/>
          </a:xfrm>
          <a:custGeom>
            <a:avLst/>
            <a:gdLst/>
            <a:ahLst/>
            <a:cxnLst/>
            <a:rect l="l" t="t" r="r" b="b"/>
            <a:pathLst>
              <a:path w="6707" h="4069" extrusionOk="0">
                <a:moveTo>
                  <a:pt x="6116" y="0"/>
                </a:moveTo>
                <a:lnTo>
                  <a:pt x="0" y="2773"/>
                </a:lnTo>
                <a:lnTo>
                  <a:pt x="590" y="4069"/>
                </a:lnTo>
                <a:lnTo>
                  <a:pt x="6706" y="1302"/>
                </a:lnTo>
                <a:lnTo>
                  <a:pt x="6116" y="0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7" name="Google Shape;1437;p95"/>
          <p:cNvSpPr/>
          <p:nvPr/>
        </p:nvSpPr>
        <p:spPr>
          <a:xfrm>
            <a:off x="8620933" y="693563"/>
            <a:ext cx="530800" cy="66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8" name="Google Shape;1438;p95"/>
          <p:cNvSpPr/>
          <p:nvPr/>
        </p:nvSpPr>
        <p:spPr>
          <a:xfrm>
            <a:off x="9148137" y="-972033"/>
            <a:ext cx="3424800" cy="3424800"/>
          </a:xfrm>
          <a:prstGeom prst="chord">
            <a:avLst>
              <a:gd name="adj1" fmla="val 2339925"/>
              <a:gd name="adj2" fmla="val 1231856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39" name="Google Shape;1439;p95"/>
          <p:cNvCxnSpPr>
            <a:endCxn id="1438" idx="0"/>
          </p:cNvCxnSpPr>
          <p:nvPr/>
        </p:nvCxnSpPr>
        <p:spPr>
          <a:xfrm>
            <a:off x="9334545" y="25585"/>
            <a:ext cx="2856800" cy="1792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0" name="Google Shape;1440;p95"/>
          <p:cNvGrpSpPr/>
          <p:nvPr/>
        </p:nvGrpSpPr>
        <p:grpSpPr>
          <a:xfrm>
            <a:off x="9451084" y="162500"/>
            <a:ext cx="2640064" cy="290400"/>
            <a:chOff x="6975638" y="163538"/>
            <a:chExt cx="1980048" cy="217800"/>
          </a:xfrm>
        </p:grpSpPr>
        <p:sp>
          <p:nvSpPr>
            <p:cNvPr id="1441" name="Google Shape;1441;p95"/>
            <p:cNvSpPr/>
            <p:nvPr/>
          </p:nvSpPr>
          <p:spPr>
            <a:xfrm>
              <a:off x="6975638" y="178062"/>
              <a:ext cx="139954" cy="139954"/>
            </a:xfrm>
            <a:custGeom>
              <a:avLst/>
              <a:gdLst/>
              <a:ahLst/>
              <a:cxnLst/>
              <a:rect l="l" t="t" r="r" b="b"/>
              <a:pathLst>
                <a:path w="4416" h="4416" extrusionOk="0">
                  <a:moveTo>
                    <a:pt x="2211" y="1"/>
                  </a:moveTo>
                  <a:cubicBezTo>
                    <a:pt x="991" y="1"/>
                    <a:pt x="1" y="984"/>
                    <a:pt x="1" y="2205"/>
                  </a:cubicBezTo>
                  <a:cubicBezTo>
                    <a:pt x="1" y="3425"/>
                    <a:pt x="991" y="4415"/>
                    <a:pt x="2211" y="4415"/>
                  </a:cubicBezTo>
                  <a:cubicBezTo>
                    <a:pt x="3432" y="4415"/>
                    <a:pt x="4415" y="3425"/>
                    <a:pt x="4415" y="2205"/>
                  </a:cubicBezTo>
                  <a:cubicBezTo>
                    <a:pt x="4415" y="984"/>
                    <a:pt x="3432" y="1"/>
                    <a:pt x="2211" y="1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95"/>
            <p:cNvSpPr txBox="1"/>
            <p:nvPr/>
          </p:nvSpPr>
          <p:spPr>
            <a:xfrm>
              <a:off x="7239686" y="163538"/>
              <a:ext cx="17160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Strategic Aspirations</a:t>
              </a:r>
              <a:endParaRPr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1443" name="Google Shape;1443;p95"/>
          <p:cNvSpPr/>
          <p:nvPr/>
        </p:nvSpPr>
        <p:spPr>
          <a:xfrm rot="-5400000">
            <a:off x="10646133" y="2635499"/>
            <a:ext cx="428800" cy="66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4" name="Google Shape;1444;p95"/>
          <p:cNvSpPr/>
          <p:nvPr/>
        </p:nvSpPr>
        <p:spPr>
          <a:xfrm>
            <a:off x="12167567" y="4133"/>
            <a:ext cx="228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5" name="Google Shape;1445;p95"/>
          <p:cNvSpPr/>
          <p:nvPr/>
        </p:nvSpPr>
        <p:spPr>
          <a:xfrm>
            <a:off x="8081467" y="-405"/>
            <a:ext cx="4110400" cy="37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6" name="Google Shape;1446;p95"/>
          <p:cNvSpPr/>
          <p:nvPr/>
        </p:nvSpPr>
        <p:spPr>
          <a:xfrm>
            <a:off x="2772326" y="4805125"/>
            <a:ext cx="6613676" cy="2042983"/>
          </a:xfrm>
          <a:custGeom>
            <a:avLst/>
            <a:gdLst/>
            <a:ahLst/>
            <a:cxnLst/>
            <a:rect l="l" t="t" r="r" b="b"/>
            <a:pathLst>
              <a:path w="156512" h="48347" fill="none" extrusionOk="0">
                <a:moveTo>
                  <a:pt x="0" y="48163"/>
                </a:moveTo>
                <a:cubicBezTo>
                  <a:pt x="9351" y="46346"/>
                  <a:pt x="4096" y="34148"/>
                  <a:pt x="10592" y="34148"/>
                </a:cubicBezTo>
                <a:cubicBezTo>
                  <a:pt x="17081" y="34148"/>
                  <a:pt x="20268" y="33510"/>
                  <a:pt x="23265" y="29300"/>
                </a:cubicBezTo>
                <a:cubicBezTo>
                  <a:pt x="27150" y="23835"/>
                  <a:pt x="28710" y="15881"/>
                  <a:pt x="32900" y="17176"/>
                </a:cubicBezTo>
                <a:cubicBezTo>
                  <a:pt x="37097" y="18478"/>
                  <a:pt x="41661" y="13372"/>
                  <a:pt x="41661" y="13372"/>
                </a:cubicBezTo>
                <a:cubicBezTo>
                  <a:pt x="41661" y="13372"/>
                  <a:pt x="43912" y="8334"/>
                  <a:pt x="47431" y="8232"/>
                </a:cubicBezTo>
                <a:cubicBezTo>
                  <a:pt x="50292" y="8144"/>
                  <a:pt x="53323" y="4767"/>
                  <a:pt x="53323" y="4767"/>
                </a:cubicBezTo>
                <a:cubicBezTo>
                  <a:pt x="53323" y="4767"/>
                  <a:pt x="60497" y="4720"/>
                  <a:pt x="64233" y="1513"/>
                </a:cubicBezTo>
                <a:cubicBezTo>
                  <a:pt x="71889" y="5608"/>
                  <a:pt x="72865" y="5784"/>
                  <a:pt x="75977" y="5608"/>
                </a:cubicBezTo>
                <a:cubicBezTo>
                  <a:pt x="79096" y="5432"/>
                  <a:pt x="82094" y="801"/>
                  <a:pt x="85402" y="1513"/>
                </a:cubicBezTo>
                <a:cubicBezTo>
                  <a:pt x="88705" y="2225"/>
                  <a:pt x="91512" y="4991"/>
                  <a:pt x="94380" y="4896"/>
                </a:cubicBezTo>
                <a:cubicBezTo>
                  <a:pt x="97248" y="4801"/>
                  <a:pt x="100008" y="1"/>
                  <a:pt x="104544" y="801"/>
                </a:cubicBezTo>
                <a:cubicBezTo>
                  <a:pt x="109087" y="1601"/>
                  <a:pt x="111494" y="6144"/>
                  <a:pt x="114620" y="5195"/>
                </a:cubicBezTo>
                <a:lnTo>
                  <a:pt x="114620" y="11636"/>
                </a:lnTo>
                <a:cubicBezTo>
                  <a:pt x="122913" y="14755"/>
                  <a:pt x="119462" y="22031"/>
                  <a:pt x="128107" y="24519"/>
                </a:cubicBezTo>
                <a:cubicBezTo>
                  <a:pt x="137458" y="27218"/>
                  <a:pt x="136413" y="31978"/>
                  <a:pt x="138149" y="36562"/>
                </a:cubicBezTo>
                <a:cubicBezTo>
                  <a:pt x="139885" y="41145"/>
                  <a:pt x="146808" y="47994"/>
                  <a:pt x="156511" y="4834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solid"/>
            <a:miter lim="678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7" name="Google Shape;1447;p95"/>
          <p:cNvSpPr/>
          <p:nvPr/>
        </p:nvSpPr>
        <p:spPr>
          <a:xfrm>
            <a:off x="4543867" y="4944733"/>
            <a:ext cx="499200" cy="4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8" name="Google Shape;1448;p95"/>
          <p:cNvSpPr/>
          <p:nvPr/>
        </p:nvSpPr>
        <p:spPr>
          <a:xfrm>
            <a:off x="5041566" y="3831067"/>
            <a:ext cx="24333" cy="1277243"/>
          </a:xfrm>
          <a:custGeom>
            <a:avLst/>
            <a:gdLst/>
            <a:ahLst/>
            <a:cxnLst/>
            <a:rect l="l" t="t" r="r" b="b"/>
            <a:pathLst>
              <a:path w="1" h="26846" fill="none" extrusionOk="0">
                <a:moveTo>
                  <a:pt x="0" y="1"/>
                </a:moveTo>
                <a:lnTo>
                  <a:pt x="0" y="26845"/>
                </a:lnTo>
              </a:path>
            </a:pathLst>
          </a:custGeom>
          <a:noFill/>
          <a:ln w="9525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9" name="Google Shape;1449;p95"/>
          <p:cNvSpPr/>
          <p:nvPr/>
        </p:nvSpPr>
        <p:spPr>
          <a:xfrm>
            <a:off x="4533359" y="4072101"/>
            <a:ext cx="5500" cy="1298087"/>
          </a:xfrm>
          <a:custGeom>
            <a:avLst/>
            <a:gdLst/>
            <a:ahLst/>
            <a:cxnLst/>
            <a:rect l="l" t="t" r="r" b="b"/>
            <a:pathLst>
              <a:path w="1" h="31199" fill="none" extrusionOk="0">
                <a:moveTo>
                  <a:pt x="0" y="0"/>
                </a:moveTo>
                <a:lnTo>
                  <a:pt x="0" y="31198"/>
                </a:lnTo>
              </a:path>
            </a:pathLst>
          </a:custGeom>
          <a:noFill/>
          <a:ln w="9525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0" name="Google Shape;1450;p95"/>
          <p:cNvSpPr/>
          <p:nvPr/>
        </p:nvSpPr>
        <p:spPr>
          <a:xfrm>
            <a:off x="5278801" y="5144614"/>
            <a:ext cx="186563" cy="186605"/>
          </a:xfrm>
          <a:custGeom>
            <a:avLst/>
            <a:gdLst/>
            <a:ahLst/>
            <a:cxnLst/>
            <a:rect l="l" t="t" r="r" b="b"/>
            <a:pathLst>
              <a:path w="4415" h="4416" extrusionOk="0">
                <a:moveTo>
                  <a:pt x="2211" y="1"/>
                </a:moveTo>
                <a:cubicBezTo>
                  <a:pt x="991" y="1"/>
                  <a:pt x="1" y="991"/>
                  <a:pt x="1" y="2205"/>
                </a:cubicBezTo>
                <a:cubicBezTo>
                  <a:pt x="1" y="3425"/>
                  <a:pt x="991" y="4415"/>
                  <a:pt x="2211" y="4415"/>
                </a:cubicBezTo>
                <a:cubicBezTo>
                  <a:pt x="3432" y="4415"/>
                  <a:pt x="4415" y="3425"/>
                  <a:pt x="4415" y="2205"/>
                </a:cubicBezTo>
                <a:cubicBezTo>
                  <a:pt x="4415" y="991"/>
                  <a:pt x="3432" y="1"/>
                  <a:pt x="2211" y="1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1" name="Google Shape;1451;p95"/>
          <p:cNvSpPr txBox="1"/>
          <p:nvPr/>
        </p:nvSpPr>
        <p:spPr>
          <a:xfrm>
            <a:off x="5626300" y="5060517"/>
            <a:ext cx="99840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Risks</a:t>
            </a:r>
            <a:endParaRPr sz="16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52" name="Google Shape;1452;p95"/>
          <p:cNvSpPr/>
          <p:nvPr/>
        </p:nvSpPr>
        <p:spPr>
          <a:xfrm>
            <a:off x="-133" y="6814428"/>
            <a:ext cx="12192000" cy="37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3" name="Google Shape;1453;p95"/>
          <p:cNvSpPr/>
          <p:nvPr/>
        </p:nvSpPr>
        <p:spPr>
          <a:xfrm rot="549122">
            <a:off x="4555355" y="5060365"/>
            <a:ext cx="477451" cy="236679"/>
          </a:xfrm>
          <a:custGeom>
            <a:avLst/>
            <a:gdLst/>
            <a:ahLst/>
            <a:cxnLst/>
            <a:rect l="l" t="t" r="r" b="b"/>
            <a:pathLst>
              <a:path w="13716" h="4953" extrusionOk="0">
                <a:moveTo>
                  <a:pt x="13716" y="0"/>
                </a:moveTo>
                <a:cubicBezTo>
                  <a:pt x="9983" y="3113"/>
                  <a:pt x="4861" y="4953"/>
                  <a:pt x="0" y="4953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454" name="Google Shape;1454;p95"/>
          <p:cNvGrpSpPr/>
          <p:nvPr/>
        </p:nvGrpSpPr>
        <p:grpSpPr>
          <a:xfrm>
            <a:off x="6364574" y="4851269"/>
            <a:ext cx="575959" cy="324292"/>
            <a:chOff x="4875030" y="3638451"/>
            <a:chExt cx="431969" cy="243219"/>
          </a:xfrm>
        </p:grpSpPr>
        <p:sp>
          <p:nvSpPr>
            <p:cNvPr id="1455" name="Google Shape;1455;p95"/>
            <p:cNvSpPr/>
            <p:nvPr/>
          </p:nvSpPr>
          <p:spPr>
            <a:xfrm>
              <a:off x="4961836" y="3638451"/>
              <a:ext cx="254903" cy="231038"/>
            </a:xfrm>
            <a:custGeom>
              <a:avLst/>
              <a:gdLst/>
              <a:ahLst/>
              <a:cxnLst/>
              <a:rect l="l" t="t" r="r" b="b"/>
              <a:pathLst>
                <a:path w="8043" h="7290" extrusionOk="0">
                  <a:moveTo>
                    <a:pt x="3289" y="0"/>
                  </a:moveTo>
                  <a:lnTo>
                    <a:pt x="3289" y="0"/>
                  </a:lnTo>
                  <a:cubicBezTo>
                    <a:pt x="4049" y="3540"/>
                    <a:pt x="1" y="7289"/>
                    <a:pt x="1" y="7289"/>
                  </a:cubicBezTo>
                  <a:lnTo>
                    <a:pt x="7649" y="7289"/>
                  </a:lnTo>
                  <a:cubicBezTo>
                    <a:pt x="7649" y="7289"/>
                    <a:pt x="8043" y="3641"/>
                    <a:pt x="3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95"/>
            <p:cNvSpPr/>
            <p:nvPr/>
          </p:nvSpPr>
          <p:spPr>
            <a:xfrm>
              <a:off x="4961836" y="3638451"/>
              <a:ext cx="154564" cy="231038"/>
            </a:xfrm>
            <a:custGeom>
              <a:avLst/>
              <a:gdLst/>
              <a:ahLst/>
              <a:cxnLst/>
              <a:rect l="l" t="t" r="r" b="b"/>
              <a:pathLst>
                <a:path w="4877" h="7290" extrusionOk="0">
                  <a:moveTo>
                    <a:pt x="3289" y="0"/>
                  </a:moveTo>
                  <a:lnTo>
                    <a:pt x="3289" y="0"/>
                  </a:lnTo>
                  <a:cubicBezTo>
                    <a:pt x="4049" y="3540"/>
                    <a:pt x="1" y="7289"/>
                    <a:pt x="1" y="7289"/>
                  </a:cubicBezTo>
                  <a:lnTo>
                    <a:pt x="3825" y="7289"/>
                  </a:lnTo>
                  <a:cubicBezTo>
                    <a:pt x="4876" y="4204"/>
                    <a:pt x="4320" y="1973"/>
                    <a:pt x="328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57" name="Google Shape;1457;p95"/>
            <p:cNvGrpSpPr/>
            <p:nvPr/>
          </p:nvGrpSpPr>
          <p:grpSpPr>
            <a:xfrm>
              <a:off x="4875030" y="3845096"/>
              <a:ext cx="431969" cy="36573"/>
              <a:chOff x="4875030" y="3839571"/>
              <a:chExt cx="431969" cy="36573"/>
            </a:xfrm>
          </p:grpSpPr>
          <p:sp>
            <p:nvSpPr>
              <p:cNvPr id="1458" name="Google Shape;1458;p95"/>
              <p:cNvSpPr/>
              <p:nvPr/>
            </p:nvSpPr>
            <p:spPr>
              <a:xfrm>
                <a:off x="4875030" y="3845276"/>
                <a:ext cx="431969" cy="26146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825" extrusionOk="0">
                    <a:moveTo>
                      <a:pt x="13630" y="757"/>
                    </a:moveTo>
                    <a:lnTo>
                      <a:pt x="13444" y="758"/>
                    </a:lnTo>
                    <a:lnTo>
                      <a:pt x="13444" y="758"/>
                    </a:lnTo>
                    <a:cubicBezTo>
                      <a:pt x="13470" y="758"/>
                      <a:pt x="13495" y="759"/>
                      <a:pt x="13521" y="759"/>
                    </a:cubicBezTo>
                    <a:cubicBezTo>
                      <a:pt x="13557" y="759"/>
                      <a:pt x="13593" y="758"/>
                      <a:pt x="13630" y="757"/>
                    </a:cubicBezTo>
                    <a:close/>
                    <a:moveTo>
                      <a:pt x="9557" y="1"/>
                    </a:moveTo>
                    <a:cubicBezTo>
                      <a:pt x="8477" y="1"/>
                      <a:pt x="7295" y="331"/>
                      <a:pt x="6273" y="614"/>
                    </a:cubicBezTo>
                    <a:cubicBezTo>
                      <a:pt x="6015" y="686"/>
                      <a:pt x="5774" y="715"/>
                      <a:pt x="5544" y="715"/>
                    </a:cubicBezTo>
                    <a:cubicBezTo>
                      <a:pt x="4616" y="715"/>
                      <a:pt x="3875" y="237"/>
                      <a:pt x="3038" y="113"/>
                    </a:cubicBezTo>
                    <a:cubicBezTo>
                      <a:pt x="2860" y="86"/>
                      <a:pt x="2683" y="74"/>
                      <a:pt x="2511" y="74"/>
                    </a:cubicBezTo>
                    <a:cubicBezTo>
                      <a:pt x="1131" y="74"/>
                      <a:pt x="0" y="824"/>
                      <a:pt x="0" y="824"/>
                    </a:cubicBezTo>
                    <a:lnTo>
                      <a:pt x="13444" y="758"/>
                    </a:lnTo>
                    <a:lnTo>
                      <a:pt x="13444" y="758"/>
                    </a:lnTo>
                    <a:cubicBezTo>
                      <a:pt x="12506" y="736"/>
                      <a:pt x="11585" y="327"/>
                      <a:pt x="10395" y="79"/>
                    </a:cubicBezTo>
                    <a:cubicBezTo>
                      <a:pt x="10126" y="24"/>
                      <a:pt x="9845" y="1"/>
                      <a:pt x="95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95"/>
              <p:cNvSpPr/>
              <p:nvPr/>
            </p:nvSpPr>
            <p:spPr>
              <a:xfrm>
                <a:off x="4875030" y="3839571"/>
                <a:ext cx="431969" cy="36573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154" fill="none" extrusionOk="0">
                    <a:moveTo>
                      <a:pt x="0" y="1004"/>
                    </a:moveTo>
                    <a:cubicBezTo>
                      <a:pt x="0" y="1004"/>
                      <a:pt x="1431" y="55"/>
                      <a:pt x="3038" y="293"/>
                    </a:cubicBezTo>
                    <a:cubicBezTo>
                      <a:pt x="4082" y="448"/>
                      <a:pt x="4977" y="1154"/>
                      <a:pt x="6273" y="794"/>
                    </a:cubicBezTo>
                    <a:cubicBezTo>
                      <a:pt x="7568" y="435"/>
                      <a:pt x="9120" y="1"/>
                      <a:pt x="10395" y="259"/>
                    </a:cubicBezTo>
                    <a:cubicBezTo>
                      <a:pt x="11663" y="523"/>
                      <a:pt x="12626" y="971"/>
                      <a:pt x="13630" y="937"/>
                    </a:cubicBezTo>
                  </a:path>
                </a:pathLst>
              </a:custGeom>
              <a:noFill/>
              <a:ln w="9525" cap="flat" cmpd="sng">
                <a:solidFill>
                  <a:srgbClr val="4285F4"/>
                </a:solidFill>
                <a:prstDash val="solid"/>
                <a:miter lim="67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460" name="Google Shape;1460;p95"/>
          <p:cNvGrpSpPr/>
          <p:nvPr/>
        </p:nvGrpSpPr>
        <p:grpSpPr>
          <a:xfrm>
            <a:off x="10642281" y="3014440"/>
            <a:ext cx="738689" cy="986397"/>
            <a:chOff x="8046467" y="2337030"/>
            <a:chExt cx="554017" cy="739798"/>
          </a:xfrm>
        </p:grpSpPr>
        <p:sp>
          <p:nvSpPr>
            <p:cNvPr id="1461" name="Google Shape;1461;p95"/>
            <p:cNvSpPr/>
            <p:nvPr/>
          </p:nvSpPr>
          <p:spPr>
            <a:xfrm>
              <a:off x="8191080" y="2337030"/>
              <a:ext cx="156276" cy="217727"/>
            </a:xfrm>
            <a:custGeom>
              <a:avLst/>
              <a:gdLst/>
              <a:ahLst/>
              <a:cxnLst/>
              <a:rect l="l" t="t" r="r" b="b"/>
              <a:pathLst>
                <a:path w="4931" h="6870" extrusionOk="0">
                  <a:moveTo>
                    <a:pt x="3723" y="1"/>
                  </a:moveTo>
                  <a:lnTo>
                    <a:pt x="1" y="3588"/>
                  </a:lnTo>
                  <a:lnTo>
                    <a:pt x="2991" y="6870"/>
                  </a:lnTo>
                  <a:lnTo>
                    <a:pt x="4930" y="5886"/>
                  </a:lnTo>
                  <a:lnTo>
                    <a:pt x="3723" y="1"/>
                  </a:lnTo>
                  <a:close/>
                </a:path>
              </a:pathLst>
            </a:custGeom>
            <a:solidFill>
              <a:srgbClr val="90D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95"/>
            <p:cNvSpPr/>
            <p:nvPr/>
          </p:nvSpPr>
          <p:spPr>
            <a:xfrm>
              <a:off x="8344091" y="2398070"/>
              <a:ext cx="137989" cy="266217"/>
            </a:xfrm>
            <a:custGeom>
              <a:avLst/>
              <a:gdLst/>
              <a:ahLst/>
              <a:cxnLst/>
              <a:rect l="l" t="t" r="r" b="b"/>
              <a:pathLst>
                <a:path w="4354" h="8400" extrusionOk="0">
                  <a:moveTo>
                    <a:pt x="4354" y="0"/>
                  </a:moveTo>
                  <a:lnTo>
                    <a:pt x="4354" y="0"/>
                  </a:lnTo>
                  <a:cubicBezTo>
                    <a:pt x="4353" y="1"/>
                    <a:pt x="3614" y="1275"/>
                    <a:pt x="0" y="1424"/>
                  </a:cubicBezTo>
                  <a:cubicBezTo>
                    <a:pt x="0" y="1424"/>
                    <a:pt x="1309" y="6462"/>
                    <a:pt x="407" y="8015"/>
                  </a:cubicBezTo>
                  <a:cubicBezTo>
                    <a:pt x="250" y="8288"/>
                    <a:pt x="213" y="8400"/>
                    <a:pt x="258" y="8400"/>
                  </a:cubicBezTo>
                  <a:cubicBezTo>
                    <a:pt x="470" y="8400"/>
                    <a:pt x="2503" y="5920"/>
                    <a:pt x="2503" y="5920"/>
                  </a:cubicBezTo>
                  <a:lnTo>
                    <a:pt x="4354" y="0"/>
                  </a:lnTo>
                  <a:close/>
                </a:path>
              </a:pathLst>
            </a:custGeom>
            <a:solidFill>
              <a:srgbClr val="ABD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95"/>
            <p:cNvSpPr/>
            <p:nvPr/>
          </p:nvSpPr>
          <p:spPr>
            <a:xfrm>
              <a:off x="8269075" y="2401493"/>
              <a:ext cx="150032" cy="187651"/>
            </a:xfrm>
            <a:custGeom>
              <a:avLst/>
              <a:gdLst/>
              <a:ahLst/>
              <a:cxnLst/>
              <a:rect l="l" t="t" r="r" b="b"/>
              <a:pathLst>
                <a:path w="4734" h="5921" extrusionOk="0">
                  <a:moveTo>
                    <a:pt x="4734" y="1"/>
                  </a:moveTo>
                  <a:cubicBezTo>
                    <a:pt x="4734" y="1"/>
                    <a:pt x="3272" y="179"/>
                    <a:pt x="1870" y="179"/>
                  </a:cubicBezTo>
                  <a:cubicBezTo>
                    <a:pt x="1169" y="179"/>
                    <a:pt x="482" y="134"/>
                    <a:pt x="1" y="1"/>
                  </a:cubicBezTo>
                  <a:lnTo>
                    <a:pt x="1" y="1"/>
                  </a:lnTo>
                  <a:lnTo>
                    <a:pt x="1262" y="5181"/>
                  </a:lnTo>
                  <a:lnTo>
                    <a:pt x="3229" y="5920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DDE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95"/>
            <p:cNvSpPr/>
            <p:nvPr/>
          </p:nvSpPr>
          <p:spPr>
            <a:xfrm>
              <a:off x="8046467" y="2445894"/>
              <a:ext cx="554017" cy="630934"/>
            </a:xfrm>
            <a:custGeom>
              <a:avLst/>
              <a:gdLst/>
              <a:ahLst/>
              <a:cxnLst/>
              <a:rect l="l" t="t" r="r" b="b"/>
              <a:pathLst>
                <a:path w="17481" h="19908" extrusionOk="0">
                  <a:moveTo>
                    <a:pt x="5733" y="1"/>
                  </a:moveTo>
                  <a:cubicBezTo>
                    <a:pt x="4202" y="1"/>
                    <a:pt x="2502" y="1767"/>
                    <a:pt x="2502" y="1767"/>
                  </a:cubicBezTo>
                  <a:lnTo>
                    <a:pt x="6279" y="4804"/>
                  </a:lnTo>
                  <a:cubicBezTo>
                    <a:pt x="6279" y="4804"/>
                    <a:pt x="1790" y="9829"/>
                    <a:pt x="895" y="12358"/>
                  </a:cubicBezTo>
                  <a:cubicBezTo>
                    <a:pt x="0" y="14894"/>
                    <a:pt x="1295" y="19498"/>
                    <a:pt x="9398" y="19891"/>
                  </a:cubicBezTo>
                  <a:cubicBezTo>
                    <a:pt x="9623" y="19902"/>
                    <a:pt x="9842" y="19908"/>
                    <a:pt x="10054" y="19908"/>
                  </a:cubicBezTo>
                  <a:cubicBezTo>
                    <a:pt x="17480" y="19908"/>
                    <a:pt x="17106" y="13253"/>
                    <a:pt x="16335" y="10656"/>
                  </a:cubicBezTo>
                  <a:cubicBezTo>
                    <a:pt x="15731" y="8642"/>
                    <a:pt x="11853" y="4804"/>
                    <a:pt x="11853" y="4804"/>
                  </a:cubicBezTo>
                  <a:lnTo>
                    <a:pt x="14606" y="1956"/>
                  </a:lnTo>
                  <a:cubicBezTo>
                    <a:pt x="14606" y="1956"/>
                    <a:pt x="15202" y="1665"/>
                    <a:pt x="14606" y="973"/>
                  </a:cubicBezTo>
                  <a:cubicBezTo>
                    <a:pt x="14511" y="863"/>
                    <a:pt x="14385" y="816"/>
                    <a:pt x="14235" y="816"/>
                  </a:cubicBezTo>
                  <a:cubicBezTo>
                    <a:pt x="13444" y="816"/>
                    <a:pt x="12006" y="2145"/>
                    <a:pt x="11168" y="2567"/>
                  </a:cubicBezTo>
                  <a:cubicBezTo>
                    <a:pt x="10993" y="2653"/>
                    <a:pt x="10800" y="2694"/>
                    <a:pt x="10592" y="2694"/>
                  </a:cubicBezTo>
                  <a:cubicBezTo>
                    <a:pt x="9611" y="2694"/>
                    <a:pt x="8288" y="1787"/>
                    <a:pt x="6923" y="478"/>
                  </a:cubicBezTo>
                  <a:cubicBezTo>
                    <a:pt x="6565" y="135"/>
                    <a:pt x="6156" y="1"/>
                    <a:pt x="5733" y="1"/>
                  </a:cubicBez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95"/>
            <p:cNvSpPr/>
            <p:nvPr/>
          </p:nvSpPr>
          <p:spPr>
            <a:xfrm>
              <a:off x="8229333" y="2584612"/>
              <a:ext cx="207206" cy="32041"/>
            </a:xfrm>
            <a:custGeom>
              <a:avLst/>
              <a:gdLst/>
              <a:ahLst/>
              <a:cxnLst/>
              <a:rect l="l" t="t" r="r" b="b"/>
              <a:pathLst>
                <a:path w="6538" h="1011" extrusionOk="0">
                  <a:moveTo>
                    <a:pt x="1" y="0"/>
                  </a:moveTo>
                  <a:lnTo>
                    <a:pt x="1" y="1010"/>
                  </a:lnTo>
                  <a:lnTo>
                    <a:pt x="6537" y="841"/>
                  </a:lnTo>
                  <a:lnTo>
                    <a:pt x="6537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95"/>
            <p:cNvSpPr/>
            <p:nvPr/>
          </p:nvSpPr>
          <p:spPr>
            <a:xfrm>
              <a:off x="8248665" y="2732869"/>
              <a:ext cx="122745" cy="218583"/>
            </a:xfrm>
            <a:custGeom>
              <a:avLst/>
              <a:gdLst/>
              <a:ahLst/>
              <a:cxnLst/>
              <a:rect l="l" t="t" r="r" b="b"/>
              <a:pathLst>
                <a:path w="3873" h="6897" extrusionOk="0">
                  <a:moveTo>
                    <a:pt x="1696" y="1594"/>
                  </a:moveTo>
                  <a:lnTo>
                    <a:pt x="1696" y="2733"/>
                  </a:lnTo>
                  <a:cubicBezTo>
                    <a:pt x="1554" y="2665"/>
                    <a:pt x="1418" y="2571"/>
                    <a:pt x="1303" y="2455"/>
                  </a:cubicBezTo>
                  <a:cubicBezTo>
                    <a:pt x="1221" y="2367"/>
                    <a:pt x="1181" y="2252"/>
                    <a:pt x="1181" y="2137"/>
                  </a:cubicBezTo>
                  <a:cubicBezTo>
                    <a:pt x="1181" y="2008"/>
                    <a:pt x="1228" y="1886"/>
                    <a:pt x="1323" y="1798"/>
                  </a:cubicBezTo>
                  <a:cubicBezTo>
                    <a:pt x="1425" y="1696"/>
                    <a:pt x="1560" y="1628"/>
                    <a:pt x="1696" y="1594"/>
                  </a:cubicBezTo>
                  <a:close/>
                  <a:moveTo>
                    <a:pt x="2394" y="4042"/>
                  </a:moveTo>
                  <a:cubicBezTo>
                    <a:pt x="2537" y="4103"/>
                    <a:pt x="2659" y="4198"/>
                    <a:pt x="2767" y="4313"/>
                  </a:cubicBezTo>
                  <a:cubicBezTo>
                    <a:pt x="2835" y="4408"/>
                    <a:pt x="2876" y="4530"/>
                    <a:pt x="2869" y="4652"/>
                  </a:cubicBezTo>
                  <a:cubicBezTo>
                    <a:pt x="2876" y="4781"/>
                    <a:pt x="2828" y="4910"/>
                    <a:pt x="2740" y="5012"/>
                  </a:cubicBezTo>
                  <a:cubicBezTo>
                    <a:pt x="2645" y="5120"/>
                    <a:pt x="2530" y="5201"/>
                    <a:pt x="2394" y="5249"/>
                  </a:cubicBezTo>
                  <a:lnTo>
                    <a:pt x="2394" y="4042"/>
                  </a:lnTo>
                  <a:close/>
                  <a:moveTo>
                    <a:pt x="1696" y="1"/>
                  </a:moveTo>
                  <a:lnTo>
                    <a:pt x="1696" y="672"/>
                  </a:lnTo>
                  <a:cubicBezTo>
                    <a:pt x="1248" y="719"/>
                    <a:pt x="889" y="882"/>
                    <a:pt x="625" y="1160"/>
                  </a:cubicBezTo>
                  <a:cubicBezTo>
                    <a:pt x="360" y="1418"/>
                    <a:pt x="218" y="1770"/>
                    <a:pt x="225" y="2137"/>
                  </a:cubicBezTo>
                  <a:cubicBezTo>
                    <a:pt x="225" y="2835"/>
                    <a:pt x="692" y="3371"/>
                    <a:pt x="1628" y="3730"/>
                  </a:cubicBezTo>
                  <a:lnTo>
                    <a:pt x="1696" y="3757"/>
                  </a:lnTo>
                  <a:lnTo>
                    <a:pt x="1696" y="5249"/>
                  </a:lnTo>
                  <a:cubicBezTo>
                    <a:pt x="1499" y="5181"/>
                    <a:pt x="1330" y="5066"/>
                    <a:pt x="1201" y="4910"/>
                  </a:cubicBezTo>
                  <a:cubicBezTo>
                    <a:pt x="1059" y="4747"/>
                    <a:pt x="957" y="4557"/>
                    <a:pt x="903" y="4347"/>
                  </a:cubicBezTo>
                  <a:lnTo>
                    <a:pt x="1" y="4713"/>
                  </a:lnTo>
                  <a:cubicBezTo>
                    <a:pt x="204" y="5520"/>
                    <a:pt x="876" y="6117"/>
                    <a:pt x="1696" y="6219"/>
                  </a:cubicBezTo>
                  <a:lnTo>
                    <a:pt x="1696" y="6897"/>
                  </a:lnTo>
                  <a:lnTo>
                    <a:pt x="2394" y="6897"/>
                  </a:lnTo>
                  <a:lnTo>
                    <a:pt x="2394" y="6212"/>
                  </a:lnTo>
                  <a:cubicBezTo>
                    <a:pt x="2788" y="6164"/>
                    <a:pt x="3161" y="5988"/>
                    <a:pt x="3445" y="5710"/>
                  </a:cubicBezTo>
                  <a:cubicBezTo>
                    <a:pt x="3730" y="5439"/>
                    <a:pt x="3873" y="5086"/>
                    <a:pt x="3873" y="4645"/>
                  </a:cubicBezTo>
                  <a:cubicBezTo>
                    <a:pt x="3866" y="4259"/>
                    <a:pt x="3751" y="3947"/>
                    <a:pt x="3506" y="3710"/>
                  </a:cubicBezTo>
                  <a:cubicBezTo>
                    <a:pt x="3262" y="3472"/>
                    <a:pt x="2896" y="3255"/>
                    <a:pt x="2394" y="3045"/>
                  </a:cubicBezTo>
                  <a:lnTo>
                    <a:pt x="2394" y="1648"/>
                  </a:lnTo>
                  <a:cubicBezTo>
                    <a:pt x="2510" y="1689"/>
                    <a:pt x="2618" y="1764"/>
                    <a:pt x="2706" y="1859"/>
                  </a:cubicBezTo>
                  <a:cubicBezTo>
                    <a:pt x="2788" y="1947"/>
                    <a:pt x="2849" y="2055"/>
                    <a:pt x="2883" y="2171"/>
                  </a:cubicBezTo>
                  <a:lnTo>
                    <a:pt x="3757" y="1777"/>
                  </a:lnTo>
                  <a:cubicBezTo>
                    <a:pt x="3669" y="1513"/>
                    <a:pt x="3506" y="1275"/>
                    <a:pt x="3296" y="1086"/>
                  </a:cubicBezTo>
                  <a:cubicBezTo>
                    <a:pt x="3045" y="869"/>
                    <a:pt x="2727" y="726"/>
                    <a:pt x="2394" y="686"/>
                  </a:cubicBezTo>
                  <a:lnTo>
                    <a:pt x="2394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7" name="Google Shape;1467;p95"/>
          <p:cNvGrpSpPr/>
          <p:nvPr/>
        </p:nvGrpSpPr>
        <p:grpSpPr>
          <a:xfrm>
            <a:off x="5132253" y="103484"/>
            <a:ext cx="1829081" cy="354800"/>
            <a:chOff x="2248989" y="1888738"/>
            <a:chExt cx="1371811" cy="266100"/>
          </a:xfrm>
        </p:grpSpPr>
        <p:sp>
          <p:nvSpPr>
            <p:cNvPr id="1468" name="Google Shape;1468;p95"/>
            <p:cNvSpPr/>
            <p:nvPr/>
          </p:nvSpPr>
          <p:spPr>
            <a:xfrm>
              <a:off x="2248989" y="1951522"/>
              <a:ext cx="139954" cy="139922"/>
            </a:xfrm>
            <a:custGeom>
              <a:avLst/>
              <a:gdLst/>
              <a:ahLst/>
              <a:cxnLst/>
              <a:rect l="l" t="t" r="r" b="b"/>
              <a:pathLst>
                <a:path w="4416" h="4415" extrusionOk="0">
                  <a:moveTo>
                    <a:pt x="2205" y="0"/>
                  </a:moveTo>
                  <a:cubicBezTo>
                    <a:pt x="991" y="0"/>
                    <a:pt x="1" y="990"/>
                    <a:pt x="1" y="2211"/>
                  </a:cubicBezTo>
                  <a:cubicBezTo>
                    <a:pt x="1" y="3431"/>
                    <a:pt x="991" y="4415"/>
                    <a:pt x="2205" y="4415"/>
                  </a:cubicBezTo>
                  <a:cubicBezTo>
                    <a:pt x="3425" y="4415"/>
                    <a:pt x="4415" y="3431"/>
                    <a:pt x="4415" y="2211"/>
                  </a:cubicBezTo>
                  <a:cubicBezTo>
                    <a:pt x="4415" y="990"/>
                    <a:pt x="3425" y="0"/>
                    <a:pt x="2205" y="0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95"/>
            <p:cNvSpPr txBox="1"/>
            <p:nvPr/>
          </p:nvSpPr>
          <p:spPr>
            <a:xfrm>
              <a:off x="2507200" y="1888738"/>
              <a:ext cx="11136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Assets</a:t>
              </a:r>
              <a:endParaRPr sz="1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031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 1 1 1 1">
  <p:cSld name="13_Plain 1 1 1 1"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5" name="Google Shape;4065;p2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80983" y="6425835"/>
            <a:ext cx="1494933" cy="266367"/>
          </a:xfrm>
          <a:prstGeom prst="rect">
            <a:avLst/>
          </a:prstGeom>
          <a:noFill/>
          <a:ln>
            <a:noFill/>
          </a:ln>
        </p:spPr>
      </p:pic>
      <p:sp>
        <p:nvSpPr>
          <p:cNvPr id="4066" name="Google Shape;4066;p201"/>
          <p:cNvSpPr/>
          <p:nvPr/>
        </p:nvSpPr>
        <p:spPr>
          <a:xfrm>
            <a:off x="243300" y="565933"/>
            <a:ext cx="1269600" cy="1018000"/>
          </a:xfrm>
          <a:prstGeom prst="roundRect">
            <a:avLst>
              <a:gd name="adj" fmla="val 11123"/>
            </a:avLst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algn="bl" rotWithShape="0">
              <a:srgbClr val="5F6368">
                <a:alpha val="1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Processo</a:t>
            </a:r>
            <a:endParaRPr sz="133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7" name="Google Shape;4067;p201"/>
          <p:cNvSpPr/>
          <p:nvPr/>
        </p:nvSpPr>
        <p:spPr>
          <a:xfrm>
            <a:off x="243300" y="1644953"/>
            <a:ext cx="1269600" cy="882400"/>
          </a:xfrm>
          <a:prstGeom prst="roundRect">
            <a:avLst>
              <a:gd name="adj" fmla="val 11123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algn="bl" rotWithShape="0">
              <a:srgbClr val="5F6368">
                <a:alpha val="13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Etapas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8" name="Google Shape;4068;p201"/>
          <p:cNvSpPr txBox="1"/>
          <p:nvPr/>
        </p:nvSpPr>
        <p:spPr>
          <a:xfrm>
            <a:off x="265467" y="101133"/>
            <a:ext cx="3553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7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Canvas de processo</a:t>
            </a:r>
            <a:endParaRPr sz="2267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69" name="Google Shape;4069;p201"/>
          <p:cNvSpPr/>
          <p:nvPr/>
        </p:nvSpPr>
        <p:spPr>
          <a:xfrm>
            <a:off x="1622399" y="565933"/>
            <a:ext cx="10450400" cy="1018000"/>
          </a:xfrm>
          <a:prstGeom prst="roundRect">
            <a:avLst>
              <a:gd name="adj" fmla="val 11123"/>
            </a:avLst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algn="bl" rotWithShape="0">
              <a:srgbClr val="5F6368">
                <a:alpha val="13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Indicadores de negócios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70" name="Google Shape;4070;p201"/>
          <p:cNvGrpSpPr/>
          <p:nvPr/>
        </p:nvGrpSpPr>
        <p:grpSpPr>
          <a:xfrm>
            <a:off x="1622121" y="1633619"/>
            <a:ext cx="10450473" cy="882400"/>
            <a:chOff x="1367925" y="1468650"/>
            <a:chExt cx="7604400" cy="661800"/>
          </a:xfrm>
        </p:grpSpPr>
        <p:sp>
          <p:nvSpPr>
            <p:cNvPr id="4071" name="Google Shape;4071;p201"/>
            <p:cNvSpPr/>
            <p:nvPr/>
          </p:nvSpPr>
          <p:spPr>
            <a:xfrm>
              <a:off x="13679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1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2" name="Google Shape;4072;p201"/>
            <p:cNvSpPr/>
            <p:nvPr/>
          </p:nvSpPr>
          <p:spPr>
            <a:xfrm>
              <a:off x="24597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2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3" name="Google Shape;4073;p201"/>
            <p:cNvSpPr/>
            <p:nvPr/>
          </p:nvSpPr>
          <p:spPr>
            <a:xfrm>
              <a:off x="35515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3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4" name="Google Shape;4074;p201"/>
            <p:cNvSpPr/>
            <p:nvPr/>
          </p:nvSpPr>
          <p:spPr>
            <a:xfrm>
              <a:off x="46433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4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5" name="Google Shape;4075;p201"/>
            <p:cNvSpPr/>
            <p:nvPr/>
          </p:nvSpPr>
          <p:spPr>
            <a:xfrm>
              <a:off x="57351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5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6" name="Google Shape;4076;p201"/>
            <p:cNvSpPr/>
            <p:nvPr/>
          </p:nvSpPr>
          <p:spPr>
            <a:xfrm>
              <a:off x="68269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6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7" name="Google Shape;4077;p201"/>
            <p:cNvSpPr/>
            <p:nvPr/>
          </p:nvSpPr>
          <p:spPr>
            <a:xfrm>
              <a:off x="7918725" y="1468650"/>
              <a:ext cx="1053600" cy="6618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Etapa 7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78" name="Google Shape;4078;p201"/>
          <p:cNvGrpSpPr/>
          <p:nvPr/>
        </p:nvGrpSpPr>
        <p:grpSpPr>
          <a:xfrm>
            <a:off x="1622120" y="2592196"/>
            <a:ext cx="10450473" cy="1174000"/>
            <a:chOff x="1405350" y="2233100"/>
            <a:chExt cx="7604400" cy="880500"/>
          </a:xfrm>
        </p:grpSpPr>
        <p:sp>
          <p:nvSpPr>
            <p:cNvPr id="4079" name="Google Shape;4079;p201"/>
            <p:cNvSpPr/>
            <p:nvPr/>
          </p:nvSpPr>
          <p:spPr>
            <a:xfrm>
              <a:off x="14053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0" name="Google Shape;4080;p201"/>
            <p:cNvSpPr/>
            <p:nvPr/>
          </p:nvSpPr>
          <p:spPr>
            <a:xfrm>
              <a:off x="24971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1" name="Google Shape;4081;p201"/>
            <p:cNvSpPr/>
            <p:nvPr/>
          </p:nvSpPr>
          <p:spPr>
            <a:xfrm>
              <a:off x="35889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2" name="Google Shape;4082;p201"/>
            <p:cNvSpPr/>
            <p:nvPr/>
          </p:nvSpPr>
          <p:spPr>
            <a:xfrm>
              <a:off x="46807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3" name="Google Shape;4083;p201"/>
            <p:cNvSpPr/>
            <p:nvPr/>
          </p:nvSpPr>
          <p:spPr>
            <a:xfrm>
              <a:off x="57725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4" name="Google Shape;4084;p201"/>
            <p:cNvSpPr/>
            <p:nvPr/>
          </p:nvSpPr>
          <p:spPr>
            <a:xfrm>
              <a:off x="68643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5" name="Google Shape;4085;p201"/>
            <p:cNvSpPr/>
            <p:nvPr/>
          </p:nvSpPr>
          <p:spPr>
            <a:xfrm>
              <a:off x="79561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86" name="Google Shape;4086;p201"/>
          <p:cNvSpPr/>
          <p:nvPr/>
        </p:nvSpPr>
        <p:spPr>
          <a:xfrm>
            <a:off x="243300" y="2592196"/>
            <a:ext cx="1269600" cy="1174000"/>
          </a:xfrm>
          <a:prstGeom prst="roundRect">
            <a:avLst>
              <a:gd name="adj" fmla="val 11123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algn="bl" rotWithShape="0">
              <a:srgbClr val="5F6368">
                <a:alpha val="13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Sistemas de suporte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87" name="Google Shape;4087;p201"/>
          <p:cNvGrpSpPr/>
          <p:nvPr/>
        </p:nvGrpSpPr>
        <p:grpSpPr>
          <a:xfrm>
            <a:off x="1622118" y="3811531"/>
            <a:ext cx="10450473" cy="2541475"/>
            <a:chOff x="1405350" y="2233100"/>
            <a:chExt cx="7604400" cy="880500"/>
          </a:xfrm>
        </p:grpSpPr>
        <p:sp>
          <p:nvSpPr>
            <p:cNvPr id="4088" name="Google Shape;4088;p201"/>
            <p:cNvSpPr/>
            <p:nvPr/>
          </p:nvSpPr>
          <p:spPr>
            <a:xfrm>
              <a:off x="14053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9" name="Google Shape;4089;p201"/>
            <p:cNvSpPr/>
            <p:nvPr/>
          </p:nvSpPr>
          <p:spPr>
            <a:xfrm>
              <a:off x="24971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0" name="Google Shape;4090;p201"/>
            <p:cNvSpPr/>
            <p:nvPr/>
          </p:nvSpPr>
          <p:spPr>
            <a:xfrm>
              <a:off x="35889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1" name="Google Shape;4091;p201"/>
            <p:cNvSpPr/>
            <p:nvPr/>
          </p:nvSpPr>
          <p:spPr>
            <a:xfrm>
              <a:off x="46807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2" name="Google Shape;4092;p201"/>
            <p:cNvSpPr/>
            <p:nvPr/>
          </p:nvSpPr>
          <p:spPr>
            <a:xfrm>
              <a:off x="57725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3" name="Google Shape;4093;p201"/>
            <p:cNvSpPr/>
            <p:nvPr/>
          </p:nvSpPr>
          <p:spPr>
            <a:xfrm>
              <a:off x="68643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4" name="Google Shape;4094;p201"/>
            <p:cNvSpPr/>
            <p:nvPr/>
          </p:nvSpPr>
          <p:spPr>
            <a:xfrm>
              <a:off x="7956150" y="2233100"/>
              <a:ext cx="1053600" cy="880500"/>
            </a:xfrm>
            <a:prstGeom prst="roundRect">
              <a:avLst>
                <a:gd name="adj" fmla="val 11123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rgbClr val="5F6368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95" name="Google Shape;4095;p201"/>
          <p:cNvSpPr/>
          <p:nvPr/>
        </p:nvSpPr>
        <p:spPr>
          <a:xfrm>
            <a:off x="243300" y="3811400"/>
            <a:ext cx="1269600" cy="2541600"/>
          </a:xfrm>
          <a:prstGeom prst="roundRect">
            <a:avLst>
              <a:gd name="adj" fmla="val 11123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algn="bl" rotWithShape="0">
              <a:srgbClr val="5F6368">
                <a:alpha val="13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Pontos de dor e barreiras na execução da etapa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6" name="Google Shape;4096;p201"/>
          <p:cNvSpPr/>
          <p:nvPr/>
        </p:nvSpPr>
        <p:spPr>
          <a:xfrm rot="5400000">
            <a:off x="647485" y="3039726"/>
            <a:ext cx="461231" cy="449847"/>
          </a:xfrm>
          <a:custGeom>
            <a:avLst/>
            <a:gdLst/>
            <a:ahLst/>
            <a:cxnLst/>
            <a:rect l="l" t="t" r="r" b="b"/>
            <a:pathLst>
              <a:path w="1485" h="1449" extrusionOk="0">
                <a:moveTo>
                  <a:pt x="740" y="471"/>
                </a:moveTo>
                <a:cubicBezTo>
                  <a:pt x="678" y="471"/>
                  <a:pt x="615" y="494"/>
                  <a:pt x="563" y="546"/>
                </a:cubicBezTo>
                <a:cubicBezTo>
                  <a:pt x="404" y="706"/>
                  <a:pt x="517" y="979"/>
                  <a:pt x="742" y="979"/>
                </a:cubicBezTo>
                <a:cubicBezTo>
                  <a:pt x="882" y="979"/>
                  <a:pt x="996" y="866"/>
                  <a:pt x="996" y="725"/>
                </a:cubicBezTo>
                <a:cubicBezTo>
                  <a:pt x="996" y="572"/>
                  <a:pt x="871" y="471"/>
                  <a:pt x="740" y="471"/>
                </a:cubicBezTo>
                <a:close/>
                <a:moveTo>
                  <a:pt x="953" y="159"/>
                </a:moveTo>
                <a:lnTo>
                  <a:pt x="1127" y="259"/>
                </a:lnTo>
                <a:lnTo>
                  <a:pt x="1058" y="431"/>
                </a:lnTo>
                <a:lnTo>
                  <a:pt x="1082" y="464"/>
                </a:lnTo>
                <a:cubicBezTo>
                  <a:pt x="1105" y="493"/>
                  <a:pt x="1124" y="526"/>
                  <a:pt x="1139" y="560"/>
                </a:cubicBezTo>
                <a:lnTo>
                  <a:pt x="1154" y="599"/>
                </a:lnTo>
                <a:lnTo>
                  <a:pt x="1339" y="625"/>
                </a:lnTo>
                <a:lnTo>
                  <a:pt x="1339" y="826"/>
                </a:lnTo>
                <a:lnTo>
                  <a:pt x="1154" y="853"/>
                </a:lnTo>
                <a:lnTo>
                  <a:pt x="1139" y="892"/>
                </a:lnTo>
                <a:cubicBezTo>
                  <a:pt x="1125" y="925"/>
                  <a:pt x="1106" y="958"/>
                  <a:pt x="1083" y="987"/>
                </a:cubicBezTo>
                <a:lnTo>
                  <a:pt x="1058" y="1020"/>
                </a:lnTo>
                <a:lnTo>
                  <a:pt x="1127" y="1193"/>
                </a:lnTo>
                <a:lnTo>
                  <a:pt x="954" y="1292"/>
                </a:lnTo>
                <a:lnTo>
                  <a:pt x="840" y="1146"/>
                </a:lnTo>
                <a:lnTo>
                  <a:pt x="799" y="1151"/>
                </a:lnTo>
                <a:cubicBezTo>
                  <a:pt x="780" y="1154"/>
                  <a:pt x="761" y="1155"/>
                  <a:pt x="742" y="1155"/>
                </a:cubicBezTo>
                <a:cubicBezTo>
                  <a:pt x="724" y="1155"/>
                  <a:pt x="705" y="1154"/>
                  <a:pt x="686" y="1151"/>
                </a:cubicBezTo>
                <a:lnTo>
                  <a:pt x="645" y="1146"/>
                </a:lnTo>
                <a:lnTo>
                  <a:pt x="531" y="1292"/>
                </a:lnTo>
                <a:lnTo>
                  <a:pt x="358" y="1193"/>
                </a:lnTo>
                <a:lnTo>
                  <a:pt x="426" y="1020"/>
                </a:lnTo>
                <a:lnTo>
                  <a:pt x="403" y="987"/>
                </a:lnTo>
                <a:cubicBezTo>
                  <a:pt x="380" y="957"/>
                  <a:pt x="360" y="924"/>
                  <a:pt x="345" y="890"/>
                </a:cubicBezTo>
                <a:lnTo>
                  <a:pt x="330" y="852"/>
                </a:lnTo>
                <a:lnTo>
                  <a:pt x="146" y="826"/>
                </a:lnTo>
                <a:lnTo>
                  <a:pt x="146" y="625"/>
                </a:lnTo>
                <a:lnTo>
                  <a:pt x="330" y="599"/>
                </a:lnTo>
                <a:lnTo>
                  <a:pt x="346" y="561"/>
                </a:lnTo>
                <a:cubicBezTo>
                  <a:pt x="360" y="527"/>
                  <a:pt x="379" y="494"/>
                  <a:pt x="402" y="465"/>
                </a:cubicBezTo>
                <a:lnTo>
                  <a:pt x="427" y="432"/>
                </a:lnTo>
                <a:lnTo>
                  <a:pt x="358" y="259"/>
                </a:lnTo>
                <a:lnTo>
                  <a:pt x="531" y="159"/>
                </a:lnTo>
                <a:lnTo>
                  <a:pt x="645" y="307"/>
                </a:lnTo>
                <a:lnTo>
                  <a:pt x="686" y="301"/>
                </a:lnTo>
                <a:cubicBezTo>
                  <a:pt x="705" y="298"/>
                  <a:pt x="724" y="297"/>
                  <a:pt x="742" y="297"/>
                </a:cubicBezTo>
                <a:cubicBezTo>
                  <a:pt x="761" y="297"/>
                  <a:pt x="780" y="298"/>
                  <a:pt x="799" y="301"/>
                </a:cubicBezTo>
                <a:lnTo>
                  <a:pt x="839" y="307"/>
                </a:lnTo>
                <a:lnTo>
                  <a:pt x="953" y="159"/>
                </a:lnTo>
                <a:close/>
                <a:moveTo>
                  <a:pt x="540" y="1"/>
                </a:moveTo>
                <a:cubicBezTo>
                  <a:pt x="522" y="1"/>
                  <a:pt x="504" y="6"/>
                  <a:pt x="488" y="15"/>
                </a:cubicBezTo>
                <a:lnTo>
                  <a:pt x="257" y="148"/>
                </a:lnTo>
                <a:cubicBezTo>
                  <a:pt x="212" y="175"/>
                  <a:pt x="192" y="229"/>
                  <a:pt x="210" y="279"/>
                </a:cubicBezTo>
                <a:lnTo>
                  <a:pt x="262" y="409"/>
                </a:lnTo>
                <a:cubicBezTo>
                  <a:pt x="251" y="427"/>
                  <a:pt x="239" y="447"/>
                  <a:pt x="230" y="466"/>
                </a:cubicBezTo>
                <a:lnTo>
                  <a:pt x="92" y="486"/>
                </a:lnTo>
                <a:cubicBezTo>
                  <a:pt x="40" y="492"/>
                  <a:pt x="0" y="537"/>
                  <a:pt x="1" y="591"/>
                </a:cubicBezTo>
                <a:lnTo>
                  <a:pt x="1" y="858"/>
                </a:lnTo>
                <a:cubicBezTo>
                  <a:pt x="0" y="912"/>
                  <a:pt x="39" y="956"/>
                  <a:pt x="91" y="963"/>
                </a:cubicBezTo>
                <a:lnTo>
                  <a:pt x="230" y="983"/>
                </a:lnTo>
                <a:cubicBezTo>
                  <a:pt x="239" y="1002"/>
                  <a:pt x="251" y="1021"/>
                  <a:pt x="263" y="1040"/>
                </a:cubicBezTo>
                <a:lnTo>
                  <a:pt x="211" y="1171"/>
                </a:lnTo>
                <a:cubicBezTo>
                  <a:pt x="191" y="1219"/>
                  <a:pt x="211" y="1275"/>
                  <a:pt x="256" y="1300"/>
                </a:cubicBezTo>
                <a:lnTo>
                  <a:pt x="487" y="1434"/>
                </a:lnTo>
                <a:cubicBezTo>
                  <a:pt x="503" y="1444"/>
                  <a:pt x="522" y="1449"/>
                  <a:pt x="540" y="1449"/>
                </a:cubicBezTo>
                <a:cubicBezTo>
                  <a:pt x="572" y="1449"/>
                  <a:pt x="602" y="1434"/>
                  <a:pt x="623" y="1408"/>
                </a:cubicBezTo>
                <a:lnTo>
                  <a:pt x="709" y="1298"/>
                </a:lnTo>
                <a:cubicBezTo>
                  <a:pt x="720" y="1299"/>
                  <a:pt x="731" y="1299"/>
                  <a:pt x="742" y="1299"/>
                </a:cubicBezTo>
                <a:cubicBezTo>
                  <a:pt x="754" y="1299"/>
                  <a:pt x="764" y="1299"/>
                  <a:pt x="776" y="1298"/>
                </a:cubicBezTo>
                <a:lnTo>
                  <a:pt x="862" y="1409"/>
                </a:lnTo>
                <a:cubicBezTo>
                  <a:pt x="883" y="1435"/>
                  <a:pt x="914" y="1449"/>
                  <a:pt x="945" y="1449"/>
                </a:cubicBezTo>
                <a:cubicBezTo>
                  <a:pt x="963" y="1449"/>
                  <a:pt x="981" y="1444"/>
                  <a:pt x="997" y="1435"/>
                </a:cubicBezTo>
                <a:lnTo>
                  <a:pt x="1227" y="1302"/>
                </a:lnTo>
                <a:cubicBezTo>
                  <a:pt x="1273" y="1277"/>
                  <a:pt x="1293" y="1220"/>
                  <a:pt x="1274" y="1171"/>
                </a:cubicBezTo>
                <a:lnTo>
                  <a:pt x="1222" y="1041"/>
                </a:lnTo>
                <a:cubicBezTo>
                  <a:pt x="1234" y="1023"/>
                  <a:pt x="1245" y="1003"/>
                  <a:pt x="1255" y="984"/>
                </a:cubicBezTo>
                <a:lnTo>
                  <a:pt x="1391" y="964"/>
                </a:lnTo>
                <a:cubicBezTo>
                  <a:pt x="1445" y="958"/>
                  <a:pt x="1484" y="913"/>
                  <a:pt x="1484" y="859"/>
                </a:cubicBezTo>
                <a:lnTo>
                  <a:pt x="1484" y="592"/>
                </a:lnTo>
                <a:cubicBezTo>
                  <a:pt x="1485" y="539"/>
                  <a:pt x="1446" y="494"/>
                  <a:pt x="1395" y="486"/>
                </a:cubicBezTo>
                <a:lnTo>
                  <a:pt x="1256" y="466"/>
                </a:lnTo>
                <a:cubicBezTo>
                  <a:pt x="1247" y="447"/>
                  <a:pt x="1235" y="428"/>
                  <a:pt x="1224" y="409"/>
                </a:cubicBezTo>
                <a:lnTo>
                  <a:pt x="1276" y="279"/>
                </a:lnTo>
                <a:cubicBezTo>
                  <a:pt x="1295" y="231"/>
                  <a:pt x="1276" y="176"/>
                  <a:pt x="1230" y="149"/>
                </a:cubicBezTo>
                <a:lnTo>
                  <a:pt x="997" y="15"/>
                </a:lnTo>
                <a:cubicBezTo>
                  <a:pt x="981" y="6"/>
                  <a:pt x="963" y="1"/>
                  <a:pt x="945" y="1"/>
                </a:cubicBezTo>
                <a:cubicBezTo>
                  <a:pt x="914" y="1"/>
                  <a:pt x="883" y="15"/>
                  <a:pt x="862" y="41"/>
                </a:cubicBezTo>
                <a:lnTo>
                  <a:pt x="776" y="150"/>
                </a:lnTo>
                <a:cubicBezTo>
                  <a:pt x="765" y="150"/>
                  <a:pt x="755" y="149"/>
                  <a:pt x="742" y="149"/>
                </a:cubicBezTo>
                <a:cubicBezTo>
                  <a:pt x="731" y="149"/>
                  <a:pt x="720" y="150"/>
                  <a:pt x="710" y="150"/>
                </a:cubicBezTo>
                <a:lnTo>
                  <a:pt x="624" y="41"/>
                </a:lnTo>
                <a:cubicBezTo>
                  <a:pt x="603" y="15"/>
                  <a:pt x="572" y="1"/>
                  <a:pt x="5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37833" tIns="437833" rIns="437833" bIns="4378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7" name="Google Shape;4097;p201"/>
          <p:cNvSpPr/>
          <p:nvPr/>
        </p:nvSpPr>
        <p:spPr>
          <a:xfrm rot="5400000">
            <a:off x="645048" y="4684073"/>
            <a:ext cx="466104" cy="406123"/>
          </a:xfrm>
          <a:custGeom>
            <a:avLst/>
            <a:gdLst/>
            <a:ahLst/>
            <a:cxnLst/>
            <a:rect l="l" t="t" r="r" b="b"/>
            <a:pathLst>
              <a:path w="1496" h="1304" extrusionOk="0">
                <a:moveTo>
                  <a:pt x="230" y="598"/>
                </a:moveTo>
                <a:cubicBezTo>
                  <a:pt x="243" y="598"/>
                  <a:pt x="257" y="602"/>
                  <a:pt x="268" y="613"/>
                </a:cubicBezTo>
                <a:cubicBezTo>
                  <a:pt x="302" y="648"/>
                  <a:pt x="278" y="707"/>
                  <a:pt x="230" y="707"/>
                </a:cubicBezTo>
                <a:cubicBezTo>
                  <a:pt x="199" y="707"/>
                  <a:pt x="175" y="681"/>
                  <a:pt x="175" y="652"/>
                </a:cubicBezTo>
                <a:cubicBezTo>
                  <a:pt x="175" y="619"/>
                  <a:pt x="202" y="598"/>
                  <a:pt x="230" y="598"/>
                </a:cubicBezTo>
                <a:close/>
                <a:moveTo>
                  <a:pt x="483" y="290"/>
                </a:moveTo>
                <a:lnTo>
                  <a:pt x="483" y="1014"/>
                </a:lnTo>
                <a:lnTo>
                  <a:pt x="627" y="1014"/>
                </a:lnTo>
                <a:lnTo>
                  <a:pt x="627" y="290"/>
                </a:lnTo>
                <a:close/>
                <a:moveTo>
                  <a:pt x="772" y="290"/>
                </a:moveTo>
                <a:lnTo>
                  <a:pt x="772" y="1014"/>
                </a:lnTo>
                <a:lnTo>
                  <a:pt x="917" y="1014"/>
                </a:lnTo>
                <a:lnTo>
                  <a:pt x="917" y="290"/>
                </a:lnTo>
                <a:close/>
                <a:moveTo>
                  <a:pt x="1061" y="507"/>
                </a:moveTo>
                <a:lnTo>
                  <a:pt x="1061" y="1014"/>
                </a:lnTo>
                <a:lnTo>
                  <a:pt x="1206" y="1014"/>
                </a:lnTo>
                <a:lnTo>
                  <a:pt x="1206" y="507"/>
                </a:lnTo>
                <a:close/>
                <a:moveTo>
                  <a:pt x="338" y="145"/>
                </a:moveTo>
                <a:lnTo>
                  <a:pt x="1352" y="146"/>
                </a:lnTo>
                <a:lnTo>
                  <a:pt x="1352" y="1158"/>
                </a:lnTo>
                <a:lnTo>
                  <a:pt x="338" y="1158"/>
                </a:lnTo>
                <a:lnTo>
                  <a:pt x="338" y="145"/>
                </a:lnTo>
                <a:close/>
                <a:moveTo>
                  <a:pt x="338" y="1"/>
                </a:moveTo>
                <a:cubicBezTo>
                  <a:pt x="258" y="1"/>
                  <a:pt x="193" y="66"/>
                  <a:pt x="193" y="146"/>
                </a:cubicBezTo>
                <a:lnTo>
                  <a:pt x="193" y="448"/>
                </a:lnTo>
                <a:cubicBezTo>
                  <a:pt x="0" y="516"/>
                  <a:pt x="0" y="788"/>
                  <a:pt x="193" y="857"/>
                </a:cubicBezTo>
                <a:lnTo>
                  <a:pt x="193" y="1158"/>
                </a:lnTo>
                <a:cubicBezTo>
                  <a:pt x="193" y="1168"/>
                  <a:pt x="194" y="1177"/>
                  <a:pt x="196" y="1187"/>
                </a:cubicBezTo>
                <a:cubicBezTo>
                  <a:pt x="206" y="1234"/>
                  <a:pt x="238" y="1273"/>
                  <a:pt x="282" y="1292"/>
                </a:cubicBezTo>
                <a:cubicBezTo>
                  <a:pt x="300" y="1299"/>
                  <a:pt x="319" y="1303"/>
                  <a:pt x="338" y="1303"/>
                </a:cubicBezTo>
                <a:lnTo>
                  <a:pt x="1352" y="1303"/>
                </a:lnTo>
                <a:cubicBezTo>
                  <a:pt x="1371" y="1303"/>
                  <a:pt x="1390" y="1299"/>
                  <a:pt x="1407" y="1292"/>
                </a:cubicBezTo>
                <a:cubicBezTo>
                  <a:pt x="1425" y="1284"/>
                  <a:pt x="1441" y="1274"/>
                  <a:pt x="1455" y="1260"/>
                </a:cubicBezTo>
                <a:cubicBezTo>
                  <a:pt x="1475" y="1240"/>
                  <a:pt x="1488" y="1215"/>
                  <a:pt x="1493" y="1188"/>
                </a:cubicBezTo>
                <a:cubicBezTo>
                  <a:pt x="1494" y="1178"/>
                  <a:pt x="1495" y="1168"/>
                  <a:pt x="1495" y="1158"/>
                </a:cubicBezTo>
                <a:lnTo>
                  <a:pt x="1495" y="146"/>
                </a:lnTo>
                <a:cubicBezTo>
                  <a:pt x="1495" y="66"/>
                  <a:pt x="1430" y="2"/>
                  <a:pt x="13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37833" tIns="437833" rIns="437833" bIns="4378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8" name="Google Shape;4098;p201"/>
          <p:cNvSpPr/>
          <p:nvPr/>
        </p:nvSpPr>
        <p:spPr>
          <a:xfrm rot="5400000">
            <a:off x="11497745" y="716042"/>
            <a:ext cx="405972" cy="406123"/>
          </a:xfrm>
          <a:custGeom>
            <a:avLst/>
            <a:gdLst/>
            <a:ahLst/>
            <a:cxnLst/>
            <a:rect l="l" t="t" r="r" b="b"/>
            <a:pathLst>
              <a:path w="1303" h="1304" extrusionOk="0">
                <a:moveTo>
                  <a:pt x="724" y="291"/>
                </a:moveTo>
                <a:lnTo>
                  <a:pt x="724" y="435"/>
                </a:lnTo>
                <a:lnTo>
                  <a:pt x="1013" y="435"/>
                </a:lnTo>
                <a:lnTo>
                  <a:pt x="1013" y="291"/>
                </a:lnTo>
                <a:close/>
                <a:moveTo>
                  <a:pt x="290" y="581"/>
                </a:moveTo>
                <a:lnTo>
                  <a:pt x="290" y="724"/>
                </a:lnTo>
                <a:lnTo>
                  <a:pt x="1013" y="724"/>
                </a:lnTo>
                <a:lnTo>
                  <a:pt x="1013" y="581"/>
                </a:lnTo>
                <a:close/>
                <a:moveTo>
                  <a:pt x="507" y="870"/>
                </a:moveTo>
                <a:lnTo>
                  <a:pt x="507" y="1014"/>
                </a:lnTo>
                <a:lnTo>
                  <a:pt x="1013" y="1014"/>
                </a:lnTo>
                <a:lnTo>
                  <a:pt x="1013" y="870"/>
                </a:lnTo>
                <a:close/>
                <a:moveTo>
                  <a:pt x="1158" y="145"/>
                </a:moveTo>
                <a:lnTo>
                  <a:pt x="1158" y="1158"/>
                </a:lnTo>
                <a:lnTo>
                  <a:pt x="145" y="1158"/>
                </a:lnTo>
                <a:lnTo>
                  <a:pt x="145" y="145"/>
                </a:lnTo>
                <a:close/>
                <a:moveTo>
                  <a:pt x="145" y="1"/>
                </a:moveTo>
                <a:cubicBezTo>
                  <a:pt x="65" y="1"/>
                  <a:pt x="0" y="66"/>
                  <a:pt x="0" y="145"/>
                </a:cubicBezTo>
                <a:lnTo>
                  <a:pt x="0" y="1158"/>
                </a:lnTo>
                <a:cubicBezTo>
                  <a:pt x="0" y="1238"/>
                  <a:pt x="65" y="1302"/>
                  <a:pt x="144" y="1303"/>
                </a:cubicBezTo>
                <a:lnTo>
                  <a:pt x="1159" y="1303"/>
                </a:lnTo>
                <a:cubicBezTo>
                  <a:pt x="1237" y="1302"/>
                  <a:pt x="1302" y="1238"/>
                  <a:pt x="1302" y="1158"/>
                </a:cubicBezTo>
                <a:lnTo>
                  <a:pt x="1302" y="145"/>
                </a:lnTo>
                <a:cubicBezTo>
                  <a:pt x="1302" y="66"/>
                  <a:pt x="1237" y="2"/>
                  <a:pt x="11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37833" tIns="437833" rIns="437833" bIns="4378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9" name="Google Shape;4099;p201"/>
          <p:cNvSpPr/>
          <p:nvPr/>
        </p:nvSpPr>
        <p:spPr>
          <a:xfrm rot="5400000">
            <a:off x="739507" y="1972828"/>
            <a:ext cx="277187" cy="356005"/>
          </a:xfrm>
          <a:custGeom>
            <a:avLst/>
            <a:gdLst/>
            <a:ahLst/>
            <a:cxnLst/>
            <a:rect l="l" t="t" r="r" b="b"/>
            <a:pathLst>
              <a:path w="1015" h="1304" extrusionOk="0">
                <a:moveTo>
                  <a:pt x="508" y="181"/>
                </a:moveTo>
                <a:lnTo>
                  <a:pt x="870" y="435"/>
                </a:lnTo>
                <a:lnTo>
                  <a:pt x="870" y="1049"/>
                </a:lnTo>
                <a:lnTo>
                  <a:pt x="508" y="797"/>
                </a:lnTo>
                <a:lnTo>
                  <a:pt x="146" y="1049"/>
                </a:lnTo>
                <a:lnTo>
                  <a:pt x="146" y="435"/>
                </a:lnTo>
                <a:lnTo>
                  <a:pt x="508" y="181"/>
                </a:lnTo>
                <a:close/>
                <a:moveTo>
                  <a:pt x="507" y="1"/>
                </a:moveTo>
                <a:lnTo>
                  <a:pt x="61" y="316"/>
                </a:lnTo>
                <a:cubicBezTo>
                  <a:pt x="22" y="344"/>
                  <a:pt x="0" y="388"/>
                  <a:pt x="0" y="435"/>
                </a:cubicBezTo>
                <a:lnTo>
                  <a:pt x="0" y="1303"/>
                </a:lnTo>
                <a:lnTo>
                  <a:pt x="507" y="977"/>
                </a:lnTo>
                <a:lnTo>
                  <a:pt x="1013" y="1303"/>
                </a:lnTo>
                <a:lnTo>
                  <a:pt x="1013" y="435"/>
                </a:lnTo>
                <a:lnTo>
                  <a:pt x="1014" y="435"/>
                </a:lnTo>
                <a:cubicBezTo>
                  <a:pt x="1014" y="388"/>
                  <a:pt x="991" y="344"/>
                  <a:pt x="952" y="316"/>
                </a:cubicBezTo>
                <a:lnTo>
                  <a:pt x="5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37833" tIns="437833" rIns="437833" bIns="4378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926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7648C-670C-3211-7F03-F0251D6F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59F24-1EF5-614F-79F1-39F35AE8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A45C62-C886-FAC1-DA3B-335BA261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DB92C-D9EE-F6C4-8D32-01E0E757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88E07C-00EA-6745-CF37-9A12B0CB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438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45FB4-00CF-5216-C192-A74AA86E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8E43E2-2ACD-D60C-E551-79AA146A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C20C8F-520A-2529-2E86-AC4E8803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1A2B27-2171-A421-8F22-68F2D445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F442BA-B1D3-0FC7-7EBE-963934E2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93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1381B-E369-76ED-0670-A65998B3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A9A1A-13CD-5FB8-20AF-418670FE1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9A28BD-50D3-386F-5A1A-3D3AD2396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144610-F0CB-149E-8BC9-C8F625D0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1A1855-0E93-74EB-A357-DB7402A1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CC6043-EAAA-EF51-3FC7-D0C1291A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06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BD736-2208-0FE8-E7AE-77841CC9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F2260B-0DB6-FE14-73DC-D06D4DE6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6F8F64-D6CC-8AD0-549B-63B9057E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114DBDA-6485-45CE-E35C-9B65E686A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035DDA-3D71-F073-473B-C4404D76F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C172590-A2E1-84F1-7AEE-A4CFA8C0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5EBA1E-98B9-E966-553A-86373BE9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F69CE14-B663-6C53-EE82-A18F8419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98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2C185-CE03-EC7C-2A98-4320EEDE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D66682-4C02-1928-9011-5BBA67E0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5FED35-3147-F788-2A93-0A31A484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DBA347-538A-853E-EBD7-736CDDCA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95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A5A8438-35CA-06AF-D06D-2DBA4AA6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BC078B-8449-554B-6FB5-7A8682CD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4C8688-C86D-E325-6984-3B194CFB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64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25FA6-ED07-DF5D-9A4B-7CDFFBAA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48FFC-10C9-CD98-8A13-016393DF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49165D-8DB3-7848-948E-95957374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A39CE5-1515-DDDD-F93A-28D48353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0E6394-0DB6-9CDF-750E-240363BE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1FF02F-85A6-5C49-7B5B-95BB229D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81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D1AC7-351D-DFD4-A97E-259AE642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C1E0B1-9491-4EF1-B547-A9BB173B5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898440-3131-0A0C-4488-BD70EBA1D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2D179F-7294-489F-1F5C-97E3EE7A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A9ABC7-40BD-C9C5-DBAC-EDB51D13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3EA98E-6D67-1F56-3523-5F5C069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96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3D333CB-00CC-03C4-DFA9-5F03027D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769B4-B65B-A227-92E2-328E97D86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40DB08-4247-FAD3-3468-1B56B1255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A5948-7D71-417A-8CBA-B6387A1E1C8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AE3F4B-1C82-C6A4-5923-36F034331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68861-8DAB-FE95-CB64-741A528A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0DF87-12ED-4031-997A-A6A5429FD84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MSIPCMContentMarking" descr="{&quot;HashCode&quot;:-328189952,&quot;Placement&quot;:&quot;Footer&quot;,&quot;Top&quot;:522.0343,&quot;Left&quot;:420.527649,&quot;SlideWidth&quot;:960,&quot;SlideHeight&quot;:540}">
            <a:extLst>
              <a:ext uri="{FF2B5EF4-FFF2-40B4-BE49-F238E27FC236}">
                <a16:creationId xmlns:a16="http://schemas.microsoft.com/office/drawing/2014/main" id="{AB271763-3265-CFEA-243F-2CE3D832E176}"/>
              </a:ext>
            </a:extLst>
          </p:cNvPr>
          <p:cNvSpPr txBox="1"/>
          <p:nvPr userDrawn="1"/>
        </p:nvSpPr>
        <p:spPr>
          <a:xfrm>
            <a:off x="5340701" y="6629836"/>
            <a:ext cx="151059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737373"/>
                </a:solidFill>
                <a:latin typeface="Calibri" panose="020F0502020204030204" pitchFamily="34" charset="0"/>
              </a:rPr>
              <a:t>Classificado como Uso Interno</a:t>
            </a:r>
          </a:p>
        </p:txBody>
      </p:sp>
    </p:spTree>
    <p:extLst>
      <p:ext uri="{BB962C8B-B14F-4D97-AF65-F5344CB8AC3E}">
        <p14:creationId xmlns:p14="http://schemas.microsoft.com/office/powerpoint/2010/main" val="371044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E84492B7-3CFE-A2DA-1086-5C3788F7B6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9" name="Imagem 8" descr="Uma imagem contendo olhando, escuro, ouriço-do-mar, aberto&#10;&#10;Descrição gerada automaticamente">
            <a:extLst>
              <a:ext uri="{FF2B5EF4-FFF2-40B4-BE49-F238E27FC236}">
                <a16:creationId xmlns:a16="http://schemas.microsoft.com/office/drawing/2014/main" id="{B769F50C-9602-F7A1-084F-94119754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705" y="-444380"/>
            <a:ext cx="7771648" cy="7771648"/>
          </a:xfrm>
          <a:prstGeom prst="rect">
            <a:avLst/>
          </a:prstGeom>
        </p:spPr>
      </p:pic>
      <p:pic>
        <p:nvPicPr>
          <p:cNvPr id="11" name="Imagem 10" descr="Homem segurando computador portátil&#10;&#10;Descrição gerada automaticamente">
            <a:extLst>
              <a:ext uri="{FF2B5EF4-FFF2-40B4-BE49-F238E27FC236}">
                <a16:creationId xmlns:a16="http://schemas.microsoft.com/office/drawing/2014/main" id="{7C3D8220-69CA-916B-E842-E50BC3B70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8" y="668596"/>
            <a:ext cx="5849742" cy="618940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28D734-9436-C1BB-8536-BE84A8624016}"/>
              </a:ext>
            </a:extLst>
          </p:cNvPr>
          <p:cNvSpPr txBox="1"/>
          <p:nvPr/>
        </p:nvSpPr>
        <p:spPr>
          <a:xfrm>
            <a:off x="6734411" y="2152891"/>
            <a:ext cx="5239818" cy="35702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TIM Sans"/>
              </a:rPr>
              <a:t>Programa</a:t>
            </a:r>
          </a:p>
          <a:p>
            <a:r>
              <a:rPr lang="pt-BR" sz="8000" err="1">
                <a:solidFill>
                  <a:schemeClr val="bg1"/>
                </a:solidFill>
                <a:latin typeface="TIM Sans Heavy"/>
              </a:rPr>
              <a:t>HackaTIM</a:t>
            </a:r>
            <a:endParaRPr lang="pt-BR" sz="8000">
              <a:solidFill>
                <a:schemeClr val="bg1"/>
              </a:solidFill>
              <a:latin typeface="TIM Sans Heavy"/>
            </a:endParaRPr>
          </a:p>
          <a:p>
            <a:r>
              <a:rPr lang="pt-BR" sz="6000">
                <a:solidFill>
                  <a:schemeClr val="bg1"/>
                </a:solidFill>
                <a:latin typeface="TIM Sans Heavy"/>
              </a:rPr>
              <a:t>22. DanTIMzig</a:t>
            </a:r>
            <a:endParaRPr lang="pt-BR" sz="6000" err="1">
              <a:solidFill>
                <a:schemeClr val="bg1"/>
              </a:solidFill>
              <a:latin typeface="TIM Sans Heavy" panose="00000A00000000000000" pitchFamily="2" charset="0"/>
            </a:endParaRPr>
          </a:p>
        </p:txBody>
      </p:sp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25470C0E-FDB3-4DFB-EFD6-9BAD1263A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681" y="539804"/>
            <a:ext cx="973236" cy="25758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6275C8-43B3-AC52-1EA4-EB00F236F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575" y="6144005"/>
            <a:ext cx="2529342" cy="1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7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adrão do plano de fundo&#10;&#10;Descrição gerada automaticamente">
            <a:extLst>
              <a:ext uri="{FF2B5EF4-FFF2-40B4-BE49-F238E27FC236}">
                <a16:creationId xmlns:a16="http://schemas.microsoft.com/office/drawing/2014/main" id="{67DA718E-1449-2EDE-EF94-112D724A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1" y="0"/>
            <a:ext cx="12191999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2B74A7A-24D6-A25E-9312-B6CEF8CE1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89" y="6573261"/>
            <a:ext cx="2529343" cy="173243"/>
          </a:xfrm>
          <a:prstGeom prst="rect">
            <a:avLst/>
          </a:prstGeom>
        </p:spPr>
      </p:pic>
      <p:pic>
        <p:nvPicPr>
          <p:cNvPr id="4" name="Picture 3" descr="Smiling office worker on laptop computer">
            <a:extLst>
              <a:ext uri="{FF2B5EF4-FFF2-40B4-BE49-F238E27FC236}">
                <a16:creationId xmlns:a16="http://schemas.microsoft.com/office/drawing/2014/main" id="{0E6EC271-C1DC-C337-59EA-188B5FD7A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2" r="11718"/>
          <a:stretch/>
        </p:blipFill>
        <p:spPr>
          <a:xfrm>
            <a:off x="41172" y="0"/>
            <a:ext cx="6486950" cy="6858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1CA4A06-5C2B-937B-4F4F-ED9E8D5CA7B9}"/>
              </a:ext>
            </a:extLst>
          </p:cNvPr>
          <p:cNvGrpSpPr/>
          <p:nvPr/>
        </p:nvGrpSpPr>
        <p:grpSpPr>
          <a:xfrm>
            <a:off x="5200296" y="408135"/>
            <a:ext cx="7358235" cy="4756718"/>
            <a:chOff x="3407625" y="1571916"/>
            <a:chExt cx="7358235" cy="418849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40F8B39-0F22-64F2-FA36-618FDC5C0E55}"/>
                </a:ext>
              </a:extLst>
            </p:cNvPr>
            <p:cNvGrpSpPr/>
            <p:nvPr/>
          </p:nvGrpSpPr>
          <p:grpSpPr>
            <a:xfrm>
              <a:off x="3407625" y="1571916"/>
              <a:ext cx="7358235" cy="4188494"/>
              <a:chOff x="3407625" y="1571916"/>
              <a:chExt cx="7358235" cy="4188494"/>
            </a:xfrm>
          </p:grpSpPr>
          <p:sp>
            <p:nvSpPr>
              <p:cNvPr id="2" name="Retângulo: Cantos Arredondados 15">
                <a:extLst>
                  <a:ext uri="{FF2B5EF4-FFF2-40B4-BE49-F238E27FC236}">
                    <a16:creationId xmlns:a16="http://schemas.microsoft.com/office/drawing/2014/main" id="{FDE2C5FD-98D0-49E1-E66B-71D68B1498B1}"/>
                  </a:ext>
                </a:extLst>
              </p:cNvPr>
              <p:cNvSpPr/>
              <p:nvPr/>
            </p:nvSpPr>
            <p:spPr>
              <a:xfrm rot="5400000">
                <a:off x="4992496" y="-12955"/>
                <a:ext cx="4188494" cy="7358235"/>
              </a:xfrm>
              <a:prstGeom prst="roundRect">
                <a:avLst>
                  <a:gd name="adj" fmla="val 4497"/>
                </a:avLst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Retângulo: Cantos Arredondados 15">
                <a:extLst>
                  <a:ext uri="{FF2B5EF4-FFF2-40B4-BE49-F238E27FC236}">
                    <a16:creationId xmlns:a16="http://schemas.microsoft.com/office/drawing/2014/main" id="{0BC6FD90-A6E2-D550-6B95-8B2AE0C6EF9E}"/>
                  </a:ext>
                </a:extLst>
              </p:cNvPr>
              <p:cNvSpPr/>
              <p:nvPr/>
            </p:nvSpPr>
            <p:spPr>
              <a:xfrm rot="5400000">
                <a:off x="4918921" y="494546"/>
                <a:ext cx="3681816" cy="6294333"/>
              </a:xfrm>
              <a:prstGeom prst="roundRect">
                <a:avLst>
                  <a:gd name="adj" fmla="val 4353"/>
                </a:avLst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" name="Título 1">
              <a:extLst>
                <a:ext uri="{FF2B5EF4-FFF2-40B4-BE49-F238E27FC236}">
                  <a16:creationId xmlns:a16="http://schemas.microsoft.com/office/drawing/2014/main" id="{A6C3ED21-28E6-65E6-ACDD-768D9FB9B534}"/>
                </a:ext>
              </a:extLst>
            </p:cNvPr>
            <p:cNvSpPr txBox="1">
              <a:spLocks/>
            </p:cNvSpPr>
            <p:nvPr/>
          </p:nvSpPr>
          <p:spPr>
            <a:xfrm>
              <a:off x="3755628" y="1889756"/>
              <a:ext cx="6294333" cy="7486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3600" b="1">
                  <a:solidFill>
                    <a:schemeClr val="accent1">
                      <a:lumMod val="50000"/>
                    </a:schemeClr>
                  </a:solidFill>
                  <a:latin typeface="TIM Sans Heavy" panose="00000A00000000000000" pitchFamily="50" charset="0"/>
                </a:rPr>
                <a:t>Documentação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A7719F7-1AA1-1DE4-67D9-83CE10A7E8A4}"/>
                </a:ext>
              </a:extLst>
            </p:cNvPr>
            <p:cNvSpPr txBox="1"/>
            <p:nvPr/>
          </p:nvSpPr>
          <p:spPr>
            <a:xfrm>
              <a:off x="3835424" y="2638426"/>
              <a:ext cx="5711755" cy="2782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pt-BR"/>
              </a:defPPr>
              <a:lvl1pPr>
                <a:defRPr sz="2000" b="1">
                  <a:solidFill>
                    <a:schemeClr val="accent1">
                      <a:lumMod val="50000"/>
                    </a:schemeClr>
                  </a:solidFill>
                  <a:latin typeface="Söhne"/>
                </a:defRPr>
              </a:lvl1pPr>
            </a:lstStyle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400" b="0"/>
                <a:t>Canvas Funcional (Contexto + Processo)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400" b="0"/>
                <a:t>Canvas Protótipo (Macro Fluxo da Solução);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400" b="0"/>
                <a:t>Detalhamento Técnico da Solução (LLD)</a:t>
              </a:r>
            </a:p>
            <a:p>
              <a:pPr marL="742950" lvl="1" indent="-28575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200" err="1">
                  <a:solidFill>
                    <a:schemeClr val="accent1">
                      <a:lumMod val="50000"/>
                    </a:schemeClr>
                  </a:solidFill>
                  <a:latin typeface="Söhne"/>
                </a:rPr>
                <a:t>Ex</a:t>
              </a:r>
              <a:r>
                <a:rPr lang="pt-BR" sz="1200">
                  <a:solidFill>
                    <a:schemeClr val="accent1">
                      <a:lumMod val="50000"/>
                    </a:schemeClr>
                  </a:solidFill>
                  <a:latin typeface="Söhne"/>
                </a:rPr>
                <a:t>: Integrações realizadas, Tecnologias utilizadas, Modelos de ML Utilizados, </a:t>
              </a:r>
              <a:r>
                <a:rPr lang="pt-BR" sz="1200" err="1">
                  <a:solidFill>
                    <a:schemeClr val="accent1">
                      <a:lumMod val="50000"/>
                    </a:schemeClr>
                  </a:solidFill>
                  <a:latin typeface="Söhne"/>
                </a:rPr>
                <a:t>etc</a:t>
              </a:r>
              <a:endParaRPr lang="pt-BR" sz="1200">
                <a:solidFill>
                  <a:schemeClr val="accent1">
                    <a:lumMod val="50000"/>
                  </a:schemeClr>
                </a:solidFill>
                <a:latin typeface="Söhne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400" b="0"/>
                <a:t>Cálculo do Potencial Retorno (Impacto nas Métricas do Negócio)</a:t>
              </a:r>
            </a:p>
            <a:p>
              <a:pPr marL="742950" lvl="1" indent="-28575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200" err="1">
                  <a:solidFill>
                    <a:schemeClr val="accent1">
                      <a:lumMod val="50000"/>
                    </a:schemeClr>
                  </a:solidFill>
                  <a:latin typeface="Söhne"/>
                </a:rPr>
                <a:t>Ex</a:t>
              </a:r>
              <a:r>
                <a:rPr lang="pt-BR" sz="1200">
                  <a:solidFill>
                    <a:schemeClr val="accent1">
                      <a:lumMod val="50000"/>
                    </a:schemeClr>
                  </a:solidFill>
                  <a:latin typeface="Söhne"/>
                </a:rPr>
                <a:t>: Redução do esforço operacional em Horas</a:t>
              </a:r>
            </a:p>
            <a:p>
              <a:pPr marL="285750" indent="-28575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400" b="0"/>
                <a:t>Mapa das Fontes de Dados (.</a:t>
              </a:r>
              <a:r>
                <a:rPr lang="pt-BR" sz="1400" b="0" err="1"/>
                <a:t>xlsx</a:t>
              </a:r>
              <a:r>
                <a:rPr lang="pt-BR" sz="1400" b="0"/>
                <a:t>)</a:t>
              </a:r>
            </a:p>
            <a:p>
              <a:pPr marL="285750" indent="-28575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400" b="0"/>
                <a:t>Artefatos do MVP</a:t>
              </a:r>
            </a:p>
            <a:p>
              <a:pPr marL="742950" lvl="1" indent="-28575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1200" b="0"/>
                <a:t> Fluxo Alteryx Scripts Python / Queries SQL e BQML</a:t>
              </a:r>
            </a:p>
            <a:p>
              <a:pPr marL="285750" indent="-285750">
                <a:lnSpc>
                  <a:spcPct val="150000"/>
                </a:lnSpc>
                <a:buFont typeface="+mj-lt"/>
                <a:buAutoNum type="arabicPeriod"/>
              </a:pPr>
              <a:endParaRPr lang="pt-BR" sz="1400" b="0"/>
            </a:p>
          </p:txBody>
        </p:sp>
      </p:grpSp>
    </p:spTree>
    <p:extLst>
      <p:ext uri="{BB962C8B-B14F-4D97-AF65-F5344CB8AC3E}">
        <p14:creationId xmlns:p14="http://schemas.microsoft.com/office/powerpoint/2010/main" val="92758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D4186-0630-5995-0CD9-6CD83796C8C7}"/>
              </a:ext>
            </a:extLst>
          </p:cNvPr>
          <p:cNvSpPr txBox="1"/>
          <p:nvPr/>
        </p:nvSpPr>
        <p:spPr>
          <a:xfrm>
            <a:off x="5552440" y="2827528"/>
            <a:ext cx="17434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Temos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referências</a:t>
            </a:r>
          </a:p>
          <a:p>
            <a:endParaRPr lang="en-US" sz="140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ML: Sistema de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recomendação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Programação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Linear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FC995-79D8-BEEC-6E32-56212299A39D}"/>
              </a:ext>
            </a:extLst>
          </p:cNvPr>
          <p:cNvSpPr txBox="1"/>
          <p:nvPr/>
        </p:nvSpPr>
        <p:spPr>
          <a:xfrm>
            <a:off x="5410199" y="4249927"/>
            <a:ext cx="17434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Dominio da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tecnologia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CEE69-FD42-86D4-0FDB-CB1EC3457DA9}"/>
              </a:ext>
            </a:extLst>
          </p:cNvPr>
          <p:cNvSpPr txBox="1"/>
          <p:nvPr/>
        </p:nvSpPr>
        <p:spPr>
          <a:xfrm>
            <a:off x="6537959" y="4128007"/>
            <a:ext cx="13980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Dados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estruturados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1C39-D215-90E4-9869-ADD1413FF510}"/>
              </a:ext>
            </a:extLst>
          </p:cNvPr>
          <p:cNvSpPr txBox="1"/>
          <p:nvPr/>
        </p:nvSpPr>
        <p:spPr>
          <a:xfrm>
            <a:off x="3554350" y="6052980"/>
            <a:ext cx="13980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Python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embutido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no PBI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DA403-09DD-32DB-1D8E-EDF30CC74714}"/>
              </a:ext>
            </a:extLst>
          </p:cNvPr>
          <p:cNvSpPr txBox="1"/>
          <p:nvPr/>
        </p:nvSpPr>
        <p:spPr>
          <a:xfrm>
            <a:off x="4790439" y="3965447"/>
            <a:ext cx="17434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Processamento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rapido</a:t>
            </a:r>
            <a:endParaRPr lang="en-US" sz="24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1425B-88FB-9309-9AC5-E488647700F8}"/>
              </a:ext>
            </a:extLst>
          </p:cNvPr>
          <p:cNvSpPr txBox="1"/>
          <p:nvPr/>
        </p:nvSpPr>
        <p:spPr>
          <a:xfrm>
            <a:off x="152398" y="5586562"/>
            <a:ext cx="13980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Risco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imobilizar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investimento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OCs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inviáveis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3EC34-73C6-0D8B-8AAB-364987ABB9D2}"/>
              </a:ext>
            </a:extLst>
          </p:cNvPr>
          <p:cNvSpPr txBox="1"/>
          <p:nvPr/>
        </p:nvSpPr>
        <p:spPr>
          <a:xfrm>
            <a:off x="1681479" y="5824727"/>
            <a:ext cx="13980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Sites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sem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tráfego</a:t>
            </a:r>
            <a:endParaRPr lang="en-US" sz="1400" dirty="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B7B7B-1BA4-0FD1-DA60-7F1CCFD27A10}"/>
              </a:ext>
            </a:extLst>
          </p:cNvPr>
          <p:cNvSpPr txBox="1"/>
          <p:nvPr/>
        </p:nvSpPr>
        <p:spPr>
          <a:xfrm>
            <a:off x="119637" y="4716841"/>
            <a:ext cx="13980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ter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premissas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únicas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para TBR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21EEB-B0B8-4F05-2146-0813E0EB011F}"/>
              </a:ext>
            </a:extLst>
          </p:cNvPr>
          <p:cNvSpPr txBox="1"/>
          <p:nvPr/>
        </p:nvSpPr>
        <p:spPr>
          <a:xfrm>
            <a:off x="1537384" y="4340386"/>
            <a:ext cx="15251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Execução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manual x tempo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A5C3-F46C-9E90-2D7A-0594A305B0AB}"/>
              </a:ext>
            </a:extLst>
          </p:cNvPr>
          <p:cNvSpPr txBox="1"/>
          <p:nvPr/>
        </p:nvSpPr>
        <p:spPr>
          <a:xfrm>
            <a:off x="1963924" y="5262273"/>
            <a:ext cx="13980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multivariável</a:t>
            </a:r>
            <a:endParaRPr lang="en-US" sz="1400" dirty="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D0D34-767D-8305-C584-3661DB4FDAA3}"/>
              </a:ext>
            </a:extLst>
          </p:cNvPr>
          <p:cNvSpPr txBox="1"/>
          <p:nvPr/>
        </p:nvSpPr>
        <p:spPr>
          <a:xfrm>
            <a:off x="2855342" y="4624866"/>
            <a:ext cx="13980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Falta de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clareza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padronização</a:t>
            </a:r>
            <a:endParaRPr lang="en-US" sz="1400" dirty="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25FBD-7A53-7BCB-8C41-DFE0F42486A1}"/>
              </a:ext>
            </a:extLst>
          </p:cNvPr>
          <p:cNvSpPr txBox="1"/>
          <p:nvPr/>
        </p:nvSpPr>
        <p:spPr>
          <a:xfrm>
            <a:off x="1488439" y="6383527"/>
            <a:ext cx="13980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Transparencia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1CF28-2585-29AE-C10D-EF603818F1A7}"/>
              </a:ext>
            </a:extLst>
          </p:cNvPr>
          <p:cNvSpPr txBox="1"/>
          <p:nvPr/>
        </p:nvSpPr>
        <p:spPr>
          <a:xfrm>
            <a:off x="2954526" y="2076830"/>
            <a:ext cx="228803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THQ CAPEX </a:t>
            </a:r>
          </a:p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Regionais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(NI e Engenharia)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C06C2D-C85D-8F33-52B2-FD5D1C282008}"/>
              </a:ext>
            </a:extLst>
          </p:cNvPr>
          <p:cNvSpPr txBox="1"/>
          <p:nvPr/>
        </p:nvSpPr>
        <p:spPr>
          <a:xfrm>
            <a:off x="213359" y="928203"/>
            <a:ext cx="20380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Mudanças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rapidas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54E0F-CDAB-F2F5-979C-F73A84030602}"/>
              </a:ext>
            </a:extLst>
          </p:cNvPr>
          <p:cNvSpPr txBox="1"/>
          <p:nvPr/>
        </p:nvSpPr>
        <p:spPr>
          <a:xfrm>
            <a:off x="149351" y="1552370"/>
            <a:ext cx="20380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Adoção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192BE-389E-5925-7471-18105070C71D}"/>
              </a:ext>
            </a:extLst>
          </p:cNvPr>
          <p:cNvSpPr txBox="1"/>
          <p:nvPr/>
        </p:nvSpPr>
        <p:spPr>
          <a:xfrm>
            <a:off x="5257799" y="460248"/>
            <a:ext cx="20380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Dados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0F0A67-B4B5-8203-D856-BEBC7FF324FC}"/>
              </a:ext>
            </a:extLst>
          </p:cNvPr>
          <p:cNvSpPr txBox="1"/>
          <p:nvPr/>
        </p:nvSpPr>
        <p:spPr>
          <a:xfrm>
            <a:off x="9799827" y="4861386"/>
            <a:ext cx="20380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Eficiencia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ao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gasto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do CAPEX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B6826-87A5-39D8-A28B-740181EEECE7}"/>
              </a:ext>
            </a:extLst>
          </p:cNvPr>
          <p:cNvSpPr txBox="1"/>
          <p:nvPr/>
        </p:nvSpPr>
        <p:spPr>
          <a:xfrm>
            <a:off x="5145405" y="5301935"/>
            <a:ext cx="272897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incompleto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dos stakeholders</a:t>
            </a:r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6E509-2672-BF91-5A76-164A3F8B16EA}"/>
              </a:ext>
            </a:extLst>
          </p:cNvPr>
          <p:cNvSpPr txBox="1"/>
          <p:nvPr/>
        </p:nvSpPr>
        <p:spPr>
          <a:xfrm>
            <a:off x="6659879" y="6056583"/>
            <a:ext cx="203809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Dados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desatualizados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gerando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decisoes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incorretas</a:t>
            </a:r>
            <a:endParaRPr lang="en-US" sz="140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144012-D68A-485D-FFF7-CA6A1FEB8F3C}"/>
              </a:ext>
            </a:extLst>
          </p:cNvPr>
          <p:cNvSpPr txBox="1"/>
          <p:nvPr/>
        </p:nvSpPr>
        <p:spPr>
          <a:xfrm>
            <a:off x="22351" y="1889966"/>
            <a:ext cx="20380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Mudanças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motivadas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pelos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vendors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31984-9D93-AC05-B1B2-256B66624C5B}"/>
              </a:ext>
            </a:extLst>
          </p:cNvPr>
          <p:cNvSpPr txBox="1"/>
          <p:nvPr/>
        </p:nvSpPr>
        <p:spPr>
          <a:xfrm>
            <a:off x="2060447" y="629525"/>
            <a:ext cx="20380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NPS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ainda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evoluindo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forma de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acompanhar</a:t>
            </a:r>
            <a:endParaRPr lang="en-US" sz="140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3131C148-07D7-782E-C06A-516E0033E668}"/>
              </a:ext>
            </a:extLst>
          </p:cNvPr>
          <p:cNvSpPr txBox="1"/>
          <p:nvPr/>
        </p:nvSpPr>
        <p:spPr>
          <a:xfrm>
            <a:off x="10563255" y="1183523"/>
            <a:ext cx="1829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Metodologia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padronizada</a:t>
            </a:r>
            <a:endParaRPr lang="en-US" sz="140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EC2D1-F1EC-EF25-3B47-412953418F37}"/>
              </a:ext>
            </a:extLst>
          </p:cNvPr>
          <p:cNvSpPr txBox="1"/>
          <p:nvPr/>
        </p:nvSpPr>
        <p:spPr>
          <a:xfrm>
            <a:off x="5292803" y="770808"/>
            <a:ext cx="20380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Ferramentas (Alteryx, PBI, Python)</a:t>
            </a: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785D37-7A4B-60A3-DED4-7A5E835CAE35}"/>
              </a:ext>
            </a:extLst>
          </p:cNvPr>
          <p:cNvSpPr txBox="1"/>
          <p:nvPr/>
        </p:nvSpPr>
        <p:spPr>
          <a:xfrm>
            <a:off x="8122611" y="5428395"/>
            <a:ext cx="20380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Melhoria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logistica</a:t>
            </a:r>
            <a:endParaRPr lang="en-US" sz="1400" dirty="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1933FFC5-1211-44F7-12C8-EF0361E8D9FC}"/>
              </a:ext>
            </a:extLst>
          </p:cNvPr>
          <p:cNvSpPr txBox="1"/>
          <p:nvPr/>
        </p:nvSpPr>
        <p:spPr>
          <a:xfrm>
            <a:off x="8730234" y="6073714"/>
            <a:ext cx="18291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Clareza</a:t>
            </a:r>
            <a:endParaRPr lang="en-US" sz="140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D9CC0B0F-35F9-940B-6F94-5D240B12CCBB}"/>
              </a:ext>
            </a:extLst>
          </p:cNvPr>
          <p:cNvSpPr txBox="1"/>
          <p:nvPr/>
        </p:nvSpPr>
        <p:spPr>
          <a:xfrm>
            <a:off x="10215879" y="5453451"/>
            <a:ext cx="2038096" cy="553998"/>
          </a:xfrm>
          <a:prstGeom prst="rect">
            <a:avLst/>
          </a:prstGeom>
          <a:noFill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Minimizar</a:t>
            </a:r>
            <a:r>
              <a:rPr lang="en-US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ocorrência</a:t>
            </a:r>
            <a:r>
              <a:rPr lang="en-US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novos</a:t>
            </a:r>
            <a:r>
              <a:rPr lang="en-US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sites </a:t>
            </a:r>
            <a:r>
              <a:rPr lang="en-US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sem</a:t>
            </a:r>
            <a:r>
              <a:rPr lang="en-US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trafego</a:t>
            </a:r>
            <a:endParaRPr lang="en-US" dirty="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6AA00F-BBA5-9B92-B961-9F002F1ADAB3}"/>
              </a:ext>
            </a:extLst>
          </p:cNvPr>
          <p:cNvSpPr txBox="1"/>
          <p:nvPr/>
        </p:nvSpPr>
        <p:spPr>
          <a:xfrm>
            <a:off x="9848849" y="6160701"/>
            <a:ext cx="20380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Mais OCs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executadas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período</a:t>
            </a:r>
            <a:endParaRPr lang="en-US" sz="1400" dirty="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CBD5CAD7-A27B-A19C-ED92-E1E9BA4E8576}"/>
              </a:ext>
            </a:extLst>
          </p:cNvPr>
          <p:cNvSpPr txBox="1"/>
          <p:nvPr/>
        </p:nvSpPr>
        <p:spPr>
          <a:xfrm>
            <a:off x="9439733" y="589649"/>
            <a:ext cx="20380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Governança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dos dados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160F32C5-6614-FE96-C3DA-F7CFDBAED135}"/>
              </a:ext>
            </a:extLst>
          </p:cNvPr>
          <p:cNvSpPr txBox="1"/>
          <p:nvPr/>
        </p:nvSpPr>
        <p:spPr>
          <a:xfrm>
            <a:off x="7808647" y="4824286"/>
            <a:ext cx="1849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Integração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das bases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disponibilizada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dirty="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1400" dirty="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4D85B-015E-B7AB-64EF-2AFC027FA561}"/>
              </a:ext>
            </a:extLst>
          </p:cNvPr>
          <p:cNvSpPr txBox="1"/>
          <p:nvPr/>
        </p:nvSpPr>
        <p:spPr>
          <a:xfrm>
            <a:off x="10984564" y="4407941"/>
            <a:ext cx="12059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Smart CAPEX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DE6203-984E-04FC-ADE5-1122A359A35F}"/>
              </a:ext>
            </a:extLst>
          </p:cNvPr>
          <p:cNvSpPr txBox="1"/>
          <p:nvPr/>
        </p:nvSpPr>
        <p:spPr>
          <a:xfrm>
            <a:off x="9612963" y="4346981"/>
            <a:ext cx="12059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Sinergia</a:t>
            </a:r>
            <a:endParaRPr lang="en-US" sz="1400">
              <a:solidFill>
                <a:srgbClr val="0000F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64332-1268-9173-CA3E-EF0533F7681D}"/>
              </a:ext>
            </a:extLst>
          </p:cNvPr>
          <p:cNvSpPr txBox="1"/>
          <p:nvPr/>
        </p:nvSpPr>
        <p:spPr>
          <a:xfrm>
            <a:off x="4897175" y="5861742"/>
            <a:ext cx="18291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Definição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negócio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(pesos/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importâncias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822076-FF0F-A396-70BA-9903BA0CB970}"/>
              </a:ext>
            </a:extLst>
          </p:cNvPr>
          <p:cNvSpPr txBox="1"/>
          <p:nvPr/>
        </p:nvSpPr>
        <p:spPr>
          <a:xfrm>
            <a:off x="1756610" y="898865"/>
            <a:ext cx="426393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Planejamento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Rollout Acesso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52A84-94E1-8F1E-E538-9B53A29F51D8}"/>
              </a:ext>
            </a:extLst>
          </p:cNvPr>
          <p:cNvSpPr txBox="1"/>
          <p:nvPr/>
        </p:nvSpPr>
        <p:spPr>
          <a:xfrm>
            <a:off x="1606215" y="1971682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Elaborar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1A358-8605-FF2A-72C2-D5FE4717E1B0}"/>
              </a:ext>
            </a:extLst>
          </p:cNvPr>
          <p:cNvSpPr txBox="1"/>
          <p:nvPr/>
        </p:nvSpPr>
        <p:spPr>
          <a:xfrm>
            <a:off x="3140242" y="1971681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Divulgar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 PLO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45800-15FC-C3AD-F2A6-798ACF0D9508}"/>
              </a:ext>
            </a:extLst>
          </p:cNvPr>
          <p:cNvSpPr txBox="1"/>
          <p:nvPr/>
        </p:nvSpPr>
        <p:spPr>
          <a:xfrm>
            <a:off x="1606215" y="2984338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WebPLOR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075EF-6EAF-3D64-D239-0441BE8F5F27}"/>
              </a:ext>
            </a:extLst>
          </p:cNvPr>
          <p:cNvSpPr txBox="1"/>
          <p:nvPr/>
        </p:nvSpPr>
        <p:spPr>
          <a:xfrm>
            <a:off x="1606215" y="3986970"/>
            <a:ext cx="153678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594" indent="-228594">
              <a:buFont typeface="Calibri"/>
              <a:buChar char="-"/>
            </a:pP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Falta de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sinalização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das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motivações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CBB66-8180-0A28-D6B3-76F2F06CE274}"/>
              </a:ext>
            </a:extLst>
          </p:cNvPr>
          <p:cNvSpPr txBox="1"/>
          <p:nvPr/>
        </p:nvSpPr>
        <p:spPr>
          <a:xfrm>
            <a:off x="3140242" y="2984337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Netflow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/ PMO</a:t>
            </a:r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7A4E9-69D1-624B-E4DD-9315C0F2CD81}"/>
              </a:ext>
            </a:extLst>
          </p:cNvPr>
          <p:cNvSpPr txBox="1"/>
          <p:nvPr/>
        </p:nvSpPr>
        <p:spPr>
          <a:xfrm>
            <a:off x="3140242" y="3986969"/>
            <a:ext cx="153678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594" indent="-228594">
              <a:buFont typeface="Calibri"/>
              <a:buChar char="-"/>
            </a:pP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Visão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limitada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 das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motivações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400" err="1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cada</a:t>
            </a:r>
            <a:r>
              <a:rPr lang="en-US" sz="1400">
                <a:solidFill>
                  <a:srgbClr val="0000F4"/>
                </a:solidFill>
                <a:latin typeface="Calibri"/>
                <a:ea typeface="Calibri"/>
                <a:cs typeface="Calibri"/>
              </a:rPr>
              <a:t> OC</a:t>
            </a:r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8AA35-2F25-11EE-A09C-6E54A7F25AA9}"/>
              </a:ext>
            </a:extLst>
          </p:cNvPr>
          <p:cNvSpPr txBox="1"/>
          <p:nvPr/>
        </p:nvSpPr>
        <p:spPr>
          <a:xfrm>
            <a:off x="4674267" y="1971681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Planejar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4B5D4-0AF9-7E51-AD75-9D9A1D75EC72}"/>
              </a:ext>
            </a:extLst>
          </p:cNvPr>
          <p:cNvSpPr txBox="1"/>
          <p:nvPr/>
        </p:nvSpPr>
        <p:spPr>
          <a:xfrm>
            <a:off x="4674267" y="2984337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Divulgação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PLO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341E48-141A-A7F7-ABC3-9AA72ED0068F}"/>
              </a:ext>
            </a:extLst>
          </p:cNvPr>
          <p:cNvSpPr txBox="1"/>
          <p:nvPr/>
        </p:nvSpPr>
        <p:spPr>
          <a:xfrm>
            <a:off x="4674267" y="4047128"/>
            <a:ext cx="153678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594" indent="-228594">
              <a:buFont typeface="Calibri"/>
              <a:buChar char="-"/>
            </a:pP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Falta de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padronização</a:t>
            </a:r>
          </a:p>
          <a:p>
            <a:pPr marL="228594" indent="-228594">
              <a:buFont typeface="Calibri"/>
              <a:buChar char="-"/>
            </a:pP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Não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considera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todas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as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variaveis</a:t>
            </a:r>
            <a:endParaRPr lang="en-US" sz="1400">
              <a:solidFill>
                <a:srgbClr val="0000F4"/>
              </a:solidFill>
              <a:latin typeface="Calibri"/>
              <a:cs typeface="Calibri"/>
            </a:endParaRPr>
          </a:p>
          <a:p>
            <a:pPr marL="228594" indent="-228594">
              <a:buFont typeface="Calibri"/>
              <a:buChar char="-"/>
            </a:pP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Mudança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de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estratégia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 do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negócio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9F866-3E67-6743-395C-20B1ED6395BF}"/>
              </a:ext>
            </a:extLst>
          </p:cNvPr>
          <p:cNvSpPr txBox="1"/>
          <p:nvPr/>
        </p:nvSpPr>
        <p:spPr>
          <a:xfrm>
            <a:off x="6288504" y="1971681"/>
            <a:ext cx="15367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Implantar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264BB-3076-4C8D-8A60-DF4A470495C3}"/>
              </a:ext>
            </a:extLst>
          </p:cNvPr>
          <p:cNvSpPr txBox="1"/>
          <p:nvPr/>
        </p:nvSpPr>
        <p:spPr>
          <a:xfrm>
            <a:off x="6288505" y="2984338"/>
            <a:ext cx="10755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Netflow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2B0A0-1CD6-F6D7-27EB-7BE3A8FD5F16}"/>
              </a:ext>
            </a:extLst>
          </p:cNvPr>
          <p:cNvSpPr txBox="1"/>
          <p:nvPr/>
        </p:nvSpPr>
        <p:spPr>
          <a:xfrm>
            <a:off x="6198267" y="3876680"/>
            <a:ext cx="1256045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594" indent="-228594">
              <a:buFont typeface="Calibri"/>
              <a:buChar char="-"/>
            </a:pP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Execução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não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otimizada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geograficamente</a:t>
            </a:r>
            <a:endParaRPr lang="en-US" sz="1400">
              <a:solidFill>
                <a:srgbClr val="0000F4"/>
              </a:solidFill>
              <a:latin typeface="Calibri"/>
              <a:cs typeface="Calibri"/>
            </a:endParaRPr>
          </a:p>
          <a:p>
            <a:pPr marL="228594" indent="-228594">
              <a:buFont typeface="Calibri"/>
              <a:buChar char="-"/>
            </a:pP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Não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 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possuir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 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todos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os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itens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essenciais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para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execução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32A6E-7BC6-5EA8-316F-41730766BAA0}"/>
              </a:ext>
            </a:extLst>
          </p:cNvPr>
          <p:cNvSpPr txBox="1"/>
          <p:nvPr/>
        </p:nvSpPr>
        <p:spPr>
          <a:xfrm>
            <a:off x="6288504" y="819127"/>
            <a:ext cx="6094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•"/>
            </a:pP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​ECQ</a:t>
            </a:r>
          </a:p>
          <a:p>
            <a:pPr marL="285750" indent="-285750">
              <a:buChar char="•"/>
            </a:pP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Efetividade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do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planejamento</a:t>
            </a:r>
            <a:endParaRPr lang="en-US" sz="1400">
              <a:solidFill>
                <a:srgbClr val="0000F4"/>
              </a:solidFill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Tempo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médio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de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implantação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de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uma</a:t>
            </a:r>
            <a:r>
              <a:rPr lang="en-US" sz="1400">
                <a:solidFill>
                  <a:srgbClr val="0000F4"/>
                </a:solidFill>
                <a:latin typeface="Calibri"/>
                <a:cs typeface="Calibri"/>
              </a:rPr>
              <a:t> OC de um site </a:t>
            </a:r>
            <a:r>
              <a:rPr lang="en-US" sz="1400" err="1">
                <a:solidFill>
                  <a:srgbClr val="0000F4"/>
                </a:solidFill>
                <a:latin typeface="Calibri"/>
                <a:cs typeface="Calibri"/>
              </a:rPr>
              <a:t>congestionado</a:t>
            </a:r>
            <a:endParaRPr lang="en-US" sz="1400">
              <a:solidFill>
                <a:srgbClr val="0000F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ângulo: Cantos Arredondados 7">
            <a:extLst>
              <a:ext uri="{FF2B5EF4-FFF2-40B4-BE49-F238E27FC236}">
                <a16:creationId xmlns:a16="http://schemas.microsoft.com/office/drawing/2014/main" id="{138EF26E-25FE-6C7B-F432-D89B871E60F9}"/>
              </a:ext>
            </a:extLst>
          </p:cNvPr>
          <p:cNvSpPr/>
          <p:nvPr/>
        </p:nvSpPr>
        <p:spPr>
          <a:xfrm>
            <a:off x="9040661" y="3314412"/>
            <a:ext cx="1793758" cy="2145126"/>
          </a:xfrm>
          <a:prstGeom prst="roundRect">
            <a:avLst>
              <a:gd name="adj" fmla="val 744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52" name="Retângulo: Cantos Arredondados 7">
            <a:extLst>
              <a:ext uri="{FF2B5EF4-FFF2-40B4-BE49-F238E27FC236}">
                <a16:creationId xmlns:a16="http://schemas.microsoft.com/office/drawing/2014/main" id="{3A4DD943-F41F-A824-43F0-7DCFD7EC29C5}"/>
              </a:ext>
            </a:extLst>
          </p:cNvPr>
          <p:cNvSpPr/>
          <p:nvPr/>
        </p:nvSpPr>
        <p:spPr>
          <a:xfrm>
            <a:off x="9190512" y="4229482"/>
            <a:ext cx="1490624" cy="778287"/>
          </a:xfrm>
          <a:prstGeom prst="roundRect">
            <a:avLst>
              <a:gd name="adj" fmla="val 74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" name="Retângulo: Cantos Arredondados 7">
            <a:extLst>
              <a:ext uri="{FF2B5EF4-FFF2-40B4-BE49-F238E27FC236}">
                <a16:creationId xmlns:a16="http://schemas.microsoft.com/office/drawing/2014/main" id="{F59CB1CA-2585-CB64-10B1-38FA043BF98E}"/>
              </a:ext>
            </a:extLst>
          </p:cNvPr>
          <p:cNvSpPr/>
          <p:nvPr/>
        </p:nvSpPr>
        <p:spPr>
          <a:xfrm>
            <a:off x="48287" y="4299877"/>
            <a:ext cx="1553341" cy="1227707"/>
          </a:xfrm>
          <a:prstGeom prst="roundRect">
            <a:avLst>
              <a:gd name="adj" fmla="val 744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F1BC1-259D-F0B4-B4F3-55A86455B347}"/>
              </a:ext>
            </a:extLst>
          </p:cNvPr>
          <p:cNvSpPr txBox="1"/>
          <p:nvPr/>
        </p:nvSpPr>
        <p:spPr>
          <a:xfrm>
            <a:off x="376205" y="4296545"/>
            <a:ext cx="954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PMOnline</a:t>
            </a:r>
            <a:endParaRPr lang="en-US" sz="1400"/>
          </a:p>
        </p:txBody>
      </p:sp>
      <p:sp>
        <p:nvSpPr>
          <p:cNvPr id="102" name="Retângulo: Cantos Arredondados 7">
            <a:extLst>
              <a:ext uri="{FF2B5EF4-FFF2-40B4-BE49-F238E27FC236}">
                <a16:creationId xmlns:a16="http://schemas.microsoft.com/office/drawing/2014/main" id="{D7ECAB5A-BB45-88E9-F27F-454A1061B346}"/>
              </a:ext>
            </a:extLst>
          </p:cNvPr>
          <p:cNvSpPr/>
          <p:nvPr/>
        </p:nvSpPr>
        <p:spPr>
          <a:xfrm>
            <a:off x="63815" y="5562312"/>
            <a:ext cx="1553341" cy="1158249"/>
          </a:xfrm>
          <a:prstGeom prst="roundRect">
            <a:avLst>
              <a:gd name="adj" fmla="val 744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01" name="Retângulo: Cantos Arredondados 7">
            <a:extLst>
              <a:ext uri="{FF2B5EF4-FFF2-40B4-BE49-F238E27FC236}">
                <a16:creationId xmlns:a16="http://schemas.microsoft.com/office/drawing/2014/main" id="{E8FC7279-9F5B-4AF1-54DD-396BEC3ACE12}"/>
              </a:ext>
            </a:extLst>
          </p:cNvPr>
          <p:cNvSpPr/>
          <p:nvPr/>
        </p:nvSpPr>
        <p:spPr>
          <a:xfrm>
            <a:off x="63815" y="2971500"/>
            <a:ext cx="1553341" cy="1287802"/>
          </a:xfrm>
          <a:prstGeom prst="roundRect">
            <a:avLst>
              <a:gd name="adj" fmla="val 744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C50FEF6-1540-BF76-4F76-08A9AB8FFD45}"/>
              </a:ext>
            </a:extLst>
          </p:cNvPr>
          <p:cNvSpPr/>
          <p:nvPr/>
        </p:nvSpPr>
        <p:spPr>
          <a:xfrm>
            <a:off x="245743" y="3589496"/>
            <a:ext cx="1165043" cy="594010"/>
          </a:xfrm>
          <a:prstGeom prst="roundRect">
            <a:avLst>
              <a:gd name="adj" fmla="val 744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A7719F7-1AA1-1DE4-67D9-83CE10A7E8A4}"/>
              </a:ext>
            </a:extLst>
          </p:cNvPr>
          <p:cNvSpPr txBox="1"/>
          <p:nvPr/>
        </p:nvSpPr>
        <p:spPr>
          <a:xfrm>
            <a:off x="468393" y="3576472"/>
            <a:ext cx="71961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öhne"/>
              </a:rPr>
              <a:t>ECQ</a:t>
            </a:r>
          </a:p>
          <a:p>
            <a:pPr algn="ctr"/>
            <a:r>
              <a:rPr lang="pt-BR" sz="1200">
                <a:solidFill>
                  <a:schemeClr val="bg1"/>
                </a:solidFill>
                <a:latin typeface="TIM Sans" panose="00000500000000000000" pitchFamily="50" charset="0"/>
              </a:rPr>
              <a:t>TX</a:t>
            </a:r>
          </a:p>
          <a:p>
            <a:pPr algn="ctr"/>
            <a:r>
              <a:rPr lang="pt-BR" sz="1200">
                <a:solidFill>
                  <a:schemeClr val="bg1"/>
                </a:solidFill>
                <a:latin typeface="TIM Sans" panose="00000500000000000000" pitchFamily="50" charset="0"/>
              </a:rPr>
              <a:t>RFW</a:t>
            </a:r>
          </a:p>
        </p:txBody>
      </p:sp>
      <p:sp>
        <p:nvSpPr>
          <p:cNvPr id="3" name="Retângulo: Cantos Arredondados 7">
            <a:extLst>
              <a:ext uri="{FF2B5EF4-FFF2-40B4-BE49-F238E27FC236}">
                <a16:creationId xmlns:a16="http://schemas.microsoft.com/office/drawing/2014/main" id="{09883644-FBE2-33CD-7EDA-85E7FC39D1CD}"/>
              </a:ext>
            </a:extLst>
          </p:cNvPr>
          <p:cNvSpPr/>
          <p:nvPr/>
        </p:nvSpPr>
        <p:spPr>
          <a:xfrm>
            <a:off x="250056" y="4696831"/>
            <a:ext cx="1165043" cy="778287"/>
          </a:xfrm>
          <a:prstGeom prst="roundRect">
            <a:avLst>
              <a:gd name="adj" fmla="val 744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4" name="CaixaDeTexto 12">
            <a:extLst>
              <a:ext uri="{FF2B5EF4-FFF2-40B4-BE49-F238E27FC236}">
                <a16:creationId xmlns:a16="http://schemas.microsoft.com/office/drawing/2014/main" id="{EB92DB16-6939-F60F-42E5-AD6F25E38CB4}"/>
              </a:ext>
            </a:extLst>
          </p:cNvPr>
          <p:cNvSpPr txBox="1"/>
          <p:nvPr/>
        </p:nvSpPr>
        <p:spPr>
          <a:xfrm>
            <a:off x="280426" y="4803837"/>
            <a:ext cx="10980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öhne"/>
              </a:rPr>
              <a:t>Base </a:t>
            </a:r>
            <a:r>
              <a:rPr lang="pt-BR" sz="1200" err="1">
                <a:solidFill>
                  <a:schemeClr val="bg1"/>
                </a:solidFill>
                <a:latin typeface="Söhne"/>
              </a:rPr>
              <a:t>Rollout</a:t>
            </a:r>
            <a:r>
              <a:rPr lang="pt-BR" sz="1200">
                <a:solidFill>
                  <a:schemeClr val="bg1"/>
                </a:solidFill>
                <a:latin typeface="Söhne"/>
              </a:rPr>
              <a:t> Acesso</a:t>
            </a:r>
          </a:p>
        </p:txBody>
      </p:sp>
      <p:sp>
        <p:nvSpPr>
          <p:cNvPr id="10" name="Retângulo: Cantos Arredondados 7">
            <a:extLst>
              <a:ext uri="{FF2B5EF4-FFF2-40B4-BE49-F238E27FC236}">
                <a16:creationId xmlns:a16="http://schemas.microsoft.com/office/drawing/2014/main" id="{31A6F89F-7EC6-EE8F-59D6-31BBC8B61475}"/>
              </a:ext>
            </a:extLst>
          </p:cNvPr>
          <p:cNvSpPr/>
          <p:nvPr/>
        </p:nvSpPr>
        <p:spPr>
          <a:xfrm>
            <a:off x="235914" y="5911833"/>
            <a:ext cx="1165043" cy="778287"/>
          </a:xfrm>
          <a:prstGeom prst="roundRect">
            <a:avLst>
              <a:gd name="adj" fmla="val 744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1" name="CaixaDeTexto 12">
            <a:extLst>
              <a:ext uri="{FF2B5EF4-FFF2-40B4-BE49-F238E27FC236}">
                <a16:creationId xmlns:a16="http://schemas.microsoft.com/office/drawing/2014/main" id="{D93E2394-AB4B-D239-0790-F4F8064FC448}"/>
              </a:ext>
            </a:extLst>
          </p:cNvPr>
          <p:cNvSpPr txBox="1"/>
          <p:nvPr/>
        </p:nvSpPr>
        <p:spPr>
          <a:xfrm>
            <a:off x="354940" y="5951456"/>
            <a:ext cx="9654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Relatório Personalizado LTE - HMM_PRB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sp>
        <p:nvSpPr>
          <p:cNvPr id="12" name="Retângulo: Cantos Arredondados 7">
            <a:extLst>
              <a:ext uri="{FF2B5EF4-FFF2-40B4-BE49-F238E27FC236}">
                <a16:creationId xmlns:a16="http://schemas.microsoft.com/office/drawing/2014/main" id="{A5F86479-A701-0307-5A30-A4B8426A993F}"/>
              </a:ext>
            </a:extLst>
          </p:cNvPr>
          <p:cNvSpPr/>
          <p:nvPr/>
        </p:nvSpPr>
        <p:spPr>
          <a:xfrm>
            <a:off x="3648143" y="1989383"/>
            <a:ext cx="4160612" cy="4804220"/>
          </a:xfrm>
          <a:prstGeom prst="roundRect">
            <a:avLst>
              <a:gd name="adj" fmla="val 74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8" name="Retângulo: Cantos Arredondados 7">
            <a:extLst>
              <a:ext uri="{FF2B5EF4-FFF2-40B4-BE49-F238E27FC236}">
                <a16:creationId xmlns:a16="http://schemas.microsoft.com/office/drawing/2014/main" id="{699E2B66-A3CB-9DE6-B21A-25F496C509F0}"/>
              </a:ext>
            </a:extLst>
          </p:cNvPr>
          <p:cNvSpPr/>
          <p:nvPr/>
        </p:nvSpPr>
        <p:spPr>
          <a:xfrm>
            <a:off x="6079348" y="3367708"/>
            <a:ext cx="1490624" cy="993053"/>
          </a:xfrm>
          <a:prstGeom prst="roundRect">
            <a:avLst>
              <a:gd name="adj" fmla="val 7441"/>
            </a:avLst>
          </a:prstGeom>
          <a:solidFill>
            <a:srgbClr val="004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9" name="CaixaDeTexto 12">
            <a:extLst>
              <a:ext uri="{FF2B5EF4-FFF2-40B4-BE49-F238E27FC236}">
                <a16:creationId xmlns:a16="http://schemas.microsoft.com/office/drawing/2014/main" id="{826E18A3-9ACD-4D0F-2D75-0D150A63B04C}"/>
              </a:ext>
            </a:extLst>
          </p:cNvPr>
          <p:cNvSpPr txBox="1"/>
          <p:nvPr/>
        </p:nvSpPr>
        <p:spPr>
          <a:xfrm>
            <a:off x="6125565" y="3472430"/>
            <a:ext cx="14564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8. Output 1: </a:t>
            </a:r>
            <a:r>
              <a:rPr lang="en-US" sz="1200" err="1">
                <a:solidFill>
                  <a:schemeClr val="bg1"/>
                </a:solidFill>
                <a:latin typeface="Söhne"/>
              </a:rPr>
              <a:t>dfPrin</a:t>
            </a:r>
            <a:endParaRPr lang="pt-BR" sz="1200">
              <a:solidFill>
                <a:schemeClr val="bg1"/>
              </a:solidFill>
              <a:latin typeface="Söhne"/>
            </a:endParaRPr>
          </a:p>
          <a:p>
            <a:pPr algn="ctr"/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(</a:t>
            </a:r>
            <a:r>
              <a:rPr lang="en-US" sz="1200">
                <a:solidFill>
                  <a:schemeClr val="bg1"/>
                </a:solidFill>
                <a:latin typeface="Söhne"/>
              </a:rPr>
              <a:t>ranking Principal)</a:t>
            </a:r>
          </a:p>
          <a:p>
            <a:pPr algn="ctr"/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Output </a:t>
            </a:r>
            <a:r>
              <a:rPr lang="pt-BR" sz="1200">
                <a:solidFill>
                  <a:schemeClr val="bg1"/>
                </a:solidFill>
                <a:latin typeface="Söhne"/>
              </a:rPr>
              <a:t>2</a:t>
            </a:r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: </a:t>
            </a:r>
            <a:r>
              <a:rPr lang="pt-BR" sz="1200" err="1">
                <a:solidFill>
                  <a:schemeClr val="bg1"/>
                </a:solidFill>
                <a:latin typeface="Söhne"/>
              </a:rPr>
              <a:t>dfRecom</a:t>
            </a:r>
            <a:endParaRPr lang="pt-BR" sz="1200">
              <a:solidFill>
                <a:schemeClr val="bg1"/>
              </a:solidFill>
              <a:latin typeface="Söhne"/>
            </a:endParaRPr>
          </a:p>
          <a:p>
            <a:pPr algn="ctr"/>
            <a:r>
              <a:rPr lang="pt-BR" sz="1200">
                <a:solidFill>
                  <a:schemeClr val="bg1"/>
                </a:solidFill>
                <a:latin typeface="Söhne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Söhne"/>
              </a:rPr>
              <a:t>Ocs</a:t>
            </a:r>
            <a:r>
              <a:rPr lang="en-US" sz="1200">
                <a:solidFill>
                  <a:schemeClr val="bg1"/>
                </a:solidFill>
                <a:latin typeface="Söhne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Söhne"/>
              </a:rPr>
              <a:t>recomendadas</a:t>
            </a:r>
            <a:r>
              <a:rPr lang="en-US" sz="1200">
                <a:solidFill>
                  <a:schemeClr val="bg1"/>
                </a:solidFill>
                <a:latin typeface="Söhne"/>
              </a:rPr>
              <a:t>)</a:t>
            </a:r>
            <a:endParaRPr lang="pt-BR" sz="1200">
              <a:solidFill>
                <a:schemeClr val="bg1"/>
              </a:solidFill>
              <a:latin typeface="Söhne"/>
            </a:endParaRP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7E1E9B91-8EFE-3803-140D-875FB5EAB824}"/>
              </a:ext>
            </a:extLst>
          </p:cNvPr>
          <p:cNvSpPr txBox="1"/>
          <p:nvPr/>
        </p:nvSpPr>
        <p:spPr>
          <a:xfrm>
            <a:off x="9279694" y="4373339"/>
            <a:ext cx="13108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10. Visual dos dados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3EAEEB9-1179-4C6A-03E1-ABD652F1F7A5}"/>
              </a:ext>
            </a:extLst>
          </p:cNvPr>
          <p:cNvCxnSpPr>
            <a:cxnSpLocks/>
            <a:endCxn id="66" idx="0"/>
          </p:cNvCxnSpPr>
          <p:nvPr/>
        </p:nvCxnSpPr>
        <p:spPr>
          <a:xfrm rot="16200000" flipH="1">
            <a:off x="4482683" y="4437369"/>
            <a:ext cx="299554" cy="28057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B3AA519-2A07-0A57-3154-6207C1C5928C}"/>
              </a:ext>
            </a:extLst>
          </p:cNvPr>
          <p:cNvCxnSpPr>
            <a:cxnSpLocks/>
            <a:stCxn id="3" idx="3"/>
            <a:endCxn id="94" idx="1"/>
          </p:cNvCxnSpPr>
          <p:nvPr/>
        </p:nvCxnSpPr>
        <p:spPr>
          <a:xfrm flipV="1">
            <a:off x="1415099" y="4857123"/>
            <a:ext cx="644523" cy="22885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DCD774C-982E-A6AB-E5FC-637F0DD515C1}"/>
              </a:ext>
            </a:extLst>
          </p:cNvPr>
          <p:cNvCxnSpPr>
            <a:cxnSpLocks/>
            <a:stCxn id="8" idx="3"/>
            <a:endCxn id="94" idx="1"/>
          </p:cNvCxnSpPr>
          <p:nvPr/>
        </p:nvCxnSpPr>
        <p:spPr>
          <a:xfrm>
            <a:off x="1410786" y="3886501"/>
            <a:ext cx="648836" cy="97062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1074997-84C9-D847-9552-F42533E0419D}"/>
              </a:ext>
            </a:extLst>
          </p:cNvPr>
          <p:cNvCxnSpPr>
            <a:cxnSpLocks/>
            <a:stCxn id="10" idx="3"/>
            <a:endCxn id="94" idx="1"/>
          </p:cNvCxnSpPr>
          <p:nvPr/>
        </p:nvCxnSpPr>
        <p:spPr>
          <a:xfrm flipV="1">
            <a:off x="1400957" y="4857123"/>
            <a:ext cx="658665" cy="144385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6DD1360F-6AF1-8323-1EE7-D21EB6B222B9}"/>
              </a:ext>
            </a:extLst>
          </p:cNvPr>
          <p:cNvSpPr txBox="1">
            <a:spLocks/>
          </p:cNvSpPr>
          <p:nvPr/>
        </p:nvSpPr>
        <p:spPr>
          <a:xfrm>
            <a:off x="-435698" y="764284"/>
            <a:ext cx="2173058" cy="62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 Sans Heavy" panose="00000A00000000000000" pitchFamily="50" charset="0"/>
              </a:rPr>
              <a:t>Input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C39A253C-B868-B3BC-6EE5-6E1071F3C136}"/>
              </a:ext>
            </a:extLst>
          </p:cNvPr>
          <p:cNvSpPr txBox="1">
            <a:spLocks/>
          </p:cNvSpPr>
          <p:nvPr/>
        </p:nvSpPr>
        <p:spPr>
          <a:xfrm>
            <a:off x="3793810" y="807478"/>
            <a:ext cx="2436763" cy="62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 Sans Heavy" panose="00000A00000000000000" pitchFamily="50" charset="0"/>
              </a:rPr>
              <a:t>Processamento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C532133B-736E-735F-CB94-6772A3C9FDD1}"/>
              </a:ext>
            </a:extLst>
          </p:cNvPr>
          <p:cNvSpPr txBox="1">
            <a:spLocks/>
          </p:cNvSpPr>
          <p:nvPr/>
        </p:nvSpPr>
        <p:spPr>
          <a:xfrm>
            <a:off x="7745787" y="849415"/>
            <a:ext cx="2436763" cy="62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 Sans Heavy" panose="00000A00000000000000" pitchFamily="50" charset="0"/>
              </a:rPr>
              <a:t>Output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4C766B3-E59D-D496-8B75-6097A5CAEFDB}"/>
              </a:ext>
            </a:extLst>
          </p:cNvPr>
          <p:cNvSpPr txBox="1">
            <a:spLocks/>
          </p:cNvSpPr>
          <p:nvPr/>
        </p:nvSpPr>
        <p:spPr>
          <a:xfrm>
            <a:off x="80880" y="1232426"/>
            <a:ext cx="3297065" cy="1666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Onde estão localizados?</a:t>
            </a:r>
          </a:p>
          <a:p>
            <a:pPr algn="l"/>
            <a:r>
              <a:rPr lang="pt-BR" sz="1100" err="1">
                <a:solidFill>
                  <a:srgbClr val="00489D"/>
                </a:solidFill>
                <a:latin typeface="TIM Sans" panose="00000500000000000000" pitchFamily="2" charset="0"/>
              </a:rPr>
              <a:t>One</a:t>
            </a:r>
            <a:r>
              <a:rPr lang="pt-BR" sz="1100">
                <a:solidFill>
                  <a:srgbClr val="00489D"/>
                </a:solidFill>
                <a:latin typeface="TIM Sans" panose="00000500000000000000" pitchFamily="2" charset="0"/>
              </a:rPr>
              <a:t> Drive pessoal, </a:t>
            </a:r>
            <a:r>
              <a:rPr lang="pt-BR" sz="1100" err="1">
                <a:solidFill>
                  <a:srgbClr val="00489D"/>
                </a:solidFill>
                <a:latin typeface="TIM Sans" panose="00000500000000000000" pitchFamily="2" charset="0"/>
              </a:rPr>
              <a:t>Microstrategy</a:t>
            </a:r>
            <a:r>
              <a:rPr lang="pt-BR" sz="1100">
                <a:solidFill>
                  <a:srgbClr val="00489D"/>
                </a:solidFill>
                <a:latin typeface="TIM Sans" panose="00000500000000000000" pitchFamily="2" charset="0"/>
              </a:rPr>
              <a:t>,</a:t>
            </a:r>
            <a:r>
              <a:rPr lang="en-US" sz="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100" err="1">
                <a:solidFill>
                  <a:srgbClr val="00489D"/>
                </a:solidFill>
                <a:latin typeface="TIM Sans" panose="00000500000000000000" pitchFamily="2" charset="0"/>
              </a:rPr>
              <a:t>PMOnline</a:t>
            </a:r>
            <a:r>
              <a:rPr lang="en-US" sz="1100">
                <a:solidFill>
                  <a:srgbClr val="00489D"/>
                </a:solidFill>
                <a:latin typeface="TIM Sans" panose="00000500000000000000" pitchFamily="2" charset="0"/>
              </a:rPr>
              <a:t>-Exports</a:t>
            </a:r>
            <a:endParaRPr lang="pt-BR" sz="1100">
              <a:solidFill>
                <a:srgbClr val="00489D"/>
              </a:solidFill>
              <a:latin typeface="TIM Sans" panose="000005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Qual formato dos arquivos?</a:t>
            </a:r>
          </a:p>
          <a:p>
            <a:pPr algn="l"/>
            <a:r>
              <a:rPr lang="pt-BR" sz="1100" err="1">
                <a:solidFill>
                  <a:srgbClr val="00489D"/>
                </a:solidFill>
                <a:latin typeface="TIM Sans" panose="00000500000000000000" pitchFamily="2" charset="0"/>
              </a:rPr>
              <a:t>excel</a:t>
            </a:r>
            <a:endParaRPr lang="pt-BR" sz="1100">
              <a:solidFill>
                <a:srgbClr val="00489D"/>
              </a:solidFill>
              <a:latin typeface="TIM Sans" panose="000005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Qual a periodicidade de atualização?</a:t>
            </a:r>
          </a:p>
          <a:p>
            <a:pPr algn="l"/>
            <a:r>
              <a:rPr lang="pt-BR" sz="1100">
                <a:solidFill>
                  <a:srgbClr val="00489D"/>
                </a:solidFill>
                <a:latin typeface="TIM Sans" panose="00000500000000000000" pitchFamily="2" charset="0"/>
              </a:rPr>
              <a:t>Mensal e semanal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Qual a informação obrigatória a conter em cada Input?</a:t>
            </a:r>
            <a:endParaRPr lang="pt-BR" sz="1100">
              <a:solidFill>
                <a:srgbClr val="00489D"/>
              </a:solidFill>
              <a:latin typeface="TIM Sans" panose="00000500000000000000" pitchFamily="2" charset="0"/>
            </a:endParaRPr>
          </a:p>
          <a:p>
            <a:pPr algn="l"/>
            <a:r>
              <a:rPr lang="pt-BR" sz="1100">
                <a:solidFill>
                  <a:srgbClr val="00489D"/>
                </a:solidFill>
                <a:latin typeface="TIM Sans" panose="00000500000000000000" pitchFamily="2" charset="0"/>
              </a:rPr>
              <a:t>Chave= STATION e OC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19B60B-0714-A5B6-366C-1CF05D5DCDAD}"/>
              </a:ext>
            </a:extLst>
          </p:cNvPr>
          <p:cNvSpPr txBox="1">
            <a:spLocks/>
          </p:cNvSpPr>
          <p:nvPr/>
        </p:nvSpPr>
        <p:spPr>
          <a:xfrm>
            <a:off x="3658760" y="1112875"/>
            <a:ext cx="3195013" cy="1181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Quais principais ações a serem realizadas?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Quais variáveis a serem analisadas?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Serão envolvidos outros sistemas?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4778DF-5A3B-4333-9056-1E79318915C4}"/>
              </a:ext>
            </a:extLst>
          </p:cNvPr>
          <p:cNvGrpSpPr/>
          <p:nvPr/>
        </p:nvGrpSpPr>
        <p:grpSpPr>
          <a:xfrm>
            <a:off x="3870681" y="3937031"/>
            <a:ext cx="1266305" cy="616382"/>
            <a:chOff x="3818495" y="3794282"/>
            <a:chExt cx="910610" cy="582797"/>
          </a:xfrm>
        </p:grpSpPr>
        <p:sp>
          <p:nvSpPr>
            <p:cNvPr id="75" name="Retângulo: Cantos Arredondados 7">
              <a:extLst>
                <a:ext uri="{FF2B5EF4-FFF2-40B4-BE49-F238E27FC236}">
                  <a16:creationId xmlns:a16="http://schemas.microsoft.com/office/drawing/2014/main" id="{930B4448-3E47-4D4D-1CDC-D429E8EDC81B}"/>
                </a:ext>
              </a:extLst>
            </p:cNvPr>
            <p:cNvSpPr/>
            <p:nvPr/>
          </p:nvSpPr>
          <p:spPr>
            <a:xfrm>
              <a:off x="3818495" y="3794282"/>
              <a:ext cx="865437" cy="481544"/>
            </a:xfrm>
            <a:prstGeom prst="roundRect">
              <a:avLst>
                <a:gd name="adj" fmla="val 7441"/>
              </a:avLst>
            </a:prstGeom>
            <a:solidFill>
              <a:srgbClr val="0048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76" name="CaixaDeTexto 12">
              <a:extLst>
                <a:ext uri="{FF2B5EF4-FFF2-40B4-BE49-F238E27FC236}">
                  <a16:creationId xmlns:a16="http://schemas.microsoft.com/office/drawing/2014/main" id="{C54E0EC9-BD50-710B-5068-EB9B3B86ACA6}"/>
                </a:ext>
              </a:extLst>
            </p:cNvPr>
            <p:cNvSpPr txBox="1"/>
            <p:nvPr/>
          </p:nvSpPr>
          <p:spPr>
            <a:xfrm>
              <a:off x="3823322" y="3823081"/>
              <a:ext cx="90578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0" i="0">
                  <a:solidFill>
                    <a:schemeClr val="bg1"/>
                  </a:solidFill>
                  <a:effectLst/>
                  <a:latin typeface="Söhne"/>
                </a:rPr>
                <a:t>4. Ler os dados e concatena</a:t>
              </a:r>
              <a:endParaRPr lang="pt-BR" sz="1200">
                <a:solidFill>
                  <a:schemeClr val="bg1"/>
                </a:solidFill>
                <a:latin typeface="TIM Sans" panose="00000500000000000000" pitchFamily="50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A737B74-448A-652F-34E8-850A5B11319A}"/>
              </a:ext>
            </a:extLst>
          </p:cNvPr>
          <p:cNvSpPr txBox="1"/>
          <p:nvPr/>
        </p:nvSpPr>
        <p:spPr>
          <a:xfrm>
            <a:off x="338433" y="2903723"/>
            <a:ext cx="1016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err="1"/>
              <a:t>One</a:t>
            </a:r>
            <a:r>
              <a:rPr lang="pt-BR" sz="1600"/>
              <a:t> Drive</a:t>
            </a:r>
            <a:endParaRPr lang="en-US" sz="16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416851-B583-E601-2732-4BD579EBA5AD}"/>
              </a:ext>
            </a:extLst>
          </p:cNvPr>
          <p:cNvSpPr txBox="1"/>
          <p:nvPr/>
        </p:nvSpPr>
        <p:spPr>
          <a:xfrm>
            <a:off x="173830" y="5566937"/>
            <a:ext cx="1339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err="1"/>
              <a:t>Microstrategy</a:t>
            </a:r>
            <a:endParaRPr lang="en-US" sz="16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97A108B-420A-20D4-07D7-92E8CE1B0A70}"/>
              </a:ext>
            </a:extLst>
          </p:cNvPr>
          <p:cNvSpPr txBox="1"/>
          <p:nvPr/>
        </p:nvSpPr>
        <p:spPr>
          <a:xfrm>
            <a:off x="6740881" y="6382007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/>
              <a:t>Python</a:t>
            </a:r>
            <a:endParaRPr lang="en-US" sz="16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9455EAB-41CA-5C5F-3578-99BFD01F12B6}"/>
              </a:ext>
            </a:extLst>
          </p:cNvPr>
          <p:cNvSpPr txBox="1"/>
          <p:nvPr/>
        </p:nvSpPr>
        <p:spPr>
          <a:xfrm>
            <a:off x="3694708" y="2031555"/>
            <a:ext cx="106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Alteryx</a:t>
            </a:r>
            <a:endParaRPr lang="en-US" sz="2400"/>
          </a:p>
        </p:txBody>
      </p:sp>
      <p:sp>
        <p:nvSpPr>
          <p:cNvPr id="131" name="Título 1">
            <a:extLst>
              <a:ext uri="{FF2B5EF4-FFF2-40B4-BE49-F238E27FC236}">
                <a16:creationId xmlns:a16="http://schemas.microsoft.com/office/drawing/2014/main" id="{AFD8250A-BF74-1096-DC33-3595C80A0555}"/>
              </a:ext>
            </a:extLst>
          </p:cNvPr>
          <p:cNvSpPr txBox="1">
            <a:spLocks/>
          </p:cNvSpPr>
          <p:nvPr/>
        </p:nvSpPr>
        <p:spPr>
          <a:xfrm>
            <a:off x="8187300" y="1398462"/>
            <a:ext cx="3195013" cy="1181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Onde serão guardadas as informações geradas?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O fluxo irá se integrar com mais alguma solução além da exportação do </a:t>
            </a:r>
            <a:r>
              <a:rPr lang="pt-BR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dataset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Qual a recorrência de atualização esperada?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Plus: Quais os principais </a:t>
            </a:r>
            <a:r>
              <a:rPr lang="pt-BR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checks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TIM Sans" panose="00000500000000000000" pitchFamily="2" charset="0"/>
              </a:rPr>
              <a:t> de consistência para monitoração?</a:t>
            </a:r>
          </a:p>
        </p:txBody>
      </p:sp>
      <p:sp>
        <p:nvSpPr>
          <p:cNvPr id="135" name="Título 1">
            <a:extLst>
              <a:ext uri="{FF2B5EF4-FFF2-40B4-BE49-F238E27FC236}">
                <a16:creationId xmlns:a16="http://schemas.microsoft.com/office/drawing/2014/main" id="{28499B4B-2B26-2F8A-F340-32E5D0B81064}"/>
              </a:ext>
            </a:extLst>
          </p:cNvPr>
          <p:cNvSpPr txBox="1">
            <a:spLocks/>
          </p:cNvSpPr>
          <p:nvPr/>
        </p:nvSpPr>
        <p:spPr>
          <a:xfrm>
            <a:off x="570704" y="64397"/>
            <a:ext cx="10527041" cy="545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>
                <a:solidFill>
                  <a:srgbClr val="595959"/>
                </a:solidFill>
                <a:latin typeface="TIM Sans Heavy" panose="00000A00000000000000" pitchFamily="50" charset="0"/>
              </a:rPr>
              <a:t>Canvas Protótipo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8D67713-BB66-4AFA-CEBD-36F7470CD09C}"/>
              </a:ext>
            </a:extLst>
          </p:cNvPr>
          <p:cNvCxnSpPr>
            <a:cxnSpLocks/>
          </p:cNvCxnSpPr>
          <p:nvPr/>
        </p:nvCxnSpPr>
        <p:spPr>
          <a:xfrm>
            <a:off x="3499339" y="1467522"/>
            <a:ext cx="0" cy="5388754"/>
          </a:xfrm>
          <a:prstGeom prst="line">
            <a:avLst/>
          </a:prstGeom>
          <a:ln w="28575">
            <a:solidFill>
              <a:srgbClr val="F258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9D82F7-1A3E-527B-E8BE-6A515127DDCD}"/>
              </a:ext>
            </a:extLst>
          </p:cNvPr>
          <p:cNvCxnSpPr>
            <a:cxnSpLocks/>
          </p:cNvCxnSpPr>
          <p:nvPr/>
        </p:nvCxnSpPr>
        <p:spPr>
          <a:xfrm>
            <a:off x="7907438" y="1363076"/>
            <a:ext cx="0" cy="5388754"/>
          </a:xfrm>
          <a:prstGeom prst="line">
            <a:avLst/>
          </a:prstGeom>
          <a:ln w="28575">
            <a:solidFill>
              <a:srgbClr val="F258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301DDFF-1971-697F-4085-E71F12D4D58B}"/>
              </a:ext>
            </a:extLst>
          </p:cNvPr>
          <p:cNvSpPr/>
          <p:nvPr/>
        </p:nvSpPr>
        <p:spPr>
          <a:xfrm>
            <a:off x="3728633" y="4596070"/>
            <a:ext cx="4030848" cy="2101927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: Cantos Arredondados 7">
            <a:extLst>
              <a:ext uri="{FF2B5EF4-FFF2-40B4-BE49-F238E27FC236}">
                <a16:creationId xmlns:a16="http://schemas.microsoft.com/office/drawing/2014/main" id="{E4EE8E69-AD02-31D4-07AB-2AFA9B13647D}"/>
              </a:ext>
            </a:extLst>
          </p:cNvPr>
          <p:cNvSpPr/>
          <p:nvPr/>
        </p:nvSpPr>
        <p:spPr>
          <a:xfrm>
            <a:off x="3989603" y="5700760"/>
            <a:ext cx="1789359" cy="763056"/>
          </a:xfrm>
          <a:prstGeom prst="roundRect">
            <a:avLst>
              <a:gd name="adj" fmla="val 7441"/>
            </a:avLst>
          </a:prstGeom>
          <a:solidFill>
            <a:srgbClr val="004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46" name="CaixaDeTexto 12">
            <a:extLst>
              <a:ext uri="{FF2B5EF4-FFF2-40B4-BE49-F238E27FC236}">
                <a16:creationId xmlns:a16="http://schemas.microsoft.com/office/drawing/2014/main" id="{CABA7505-FE6B-B451-9547-CF4C3CAAB505}"/>
              </a:ext>
            </a:extLst>
          </p:cNvPr>
          <p:cNvSpPr txBox="1"/>
          <p:nvPr/>
        </p:nvSpPr>
        <p:spPr>
          <a:xfrm>
            <a:off x="3995768" y="5845738"/>
            <a:ext cx="16654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öhne"/>
              </a:rPr>
              <a:t>6. </a:t>
            </a:r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Programação Linear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2E35A46-7804-BBB8-6053-8A1B1EFB7D86}"/>
              </a:ext>
            </a:extLst>
          </p:cNvPr>
          <p:cNvCxnSpPr>
            <a:cxnSpLocks/>
            <a:endCxn id="45" idx="0"/>
          </p:cNvCxnSpPr>
          <p:nvPr/>
        </p:nvCxnSpPr>
        <p:spPr>
          <a:xfrm rot="16200000" flipH="1">
            <a:off x="4777503" y="5593980"/>
            <a:ext cx="210272" cy="32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ângulo: Cantos Arredondados 7">
            <a:extLst>
              <a:ext uri="{FF2B5EF4-FFF2-40B4-BE49-F238E27FC236}">
                <a16:creationId xmlns:a16="http://schemas.microsoft.com/office/drawing/2014/main" id="{518D41D4-C8C4-6C00-D3F0-1D515C181A4F}"/>
              </a:ext>
            </a:extLst>
          </p:cNvPr>
          <p:cNvSpPr/>
          <p:nvPr/>
        </p:nvSpPr>
        <p:spPr>
          <a:xfrm>
            <a:off x="6087827" y="5043672"/>
            <a:ext cx="1490624" cy="763056"/>
          </a:xfrm>
          <a:prstGeom prst="roundRect">
            <a:avLst>
              <a:gd name="adj" fmla="val 7441"/>
            </a:avLst>
          </a:prstGeom>
          <a:solidFill>
            <a:srgbClr val="004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E9A9B55C-AAC3-30AC-6F89-1410BB2DFB80}"/>
              </a:ext>
            </a:extLst>
          </p:cNvPr>
          <p:cNvSpPr txBox="1"/>
          <p:nvPr/>
        </p:nvSpPr>
        <p:spPr>
          <a:xfrm>
            <a:off x="6156916" y="5186012"/>
            <a:ext cx="1366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öhne"/>
              </a:rPr>
              <a:t>7. </a:t>
            </a:r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Sistema de recomendação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DD4E1EA-DD33-48DE-2D14-424806AB10C6}"/>
              </a:ext>
            </a:extLst>
          </p:cNvPr>
          <p:cNvCxnSpPr>
            <a:cxnSpLocks/>
            <a:stCxn id="45" idx="3"/>
            <a:endCxn id="50" idx="2"/>
          </p:cNvCxnSpPr>
          <p:nvPr/>
        </p:nvCxnSpPr>
        <p:spPr>
          <a:xfrm flipV="1">
            <a:off x="5778962" y="5806728"/>
            <a:ext cx="1054177" cy="2755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: Cantos Arredondados 7">
            <a:extLst>
              <a:ext uri="{FF2B5EF4-FFF2-40B4-BE49-F238E27FC236}">
                <a16:creationId xmlns:a16="http://schemas.microsoft.com/office/drawing/2014/main" id="{4279AC10-DEFD-DDB5-3FEF-14CC2332CC0E}"/>
              </a:ext>
            </a:extLst>
          </p:cNvPr>
          <p:cNvSpPr/>
          <p:nvPr/>
        </p:nvSpPr>
        <p:spPr>
          <a:xfrm>
            <a:off x="4027435" y="4727433"/>
            <a:ext cx="1490624" cy="763056"/>
          </a:xfrm>
          <a:prstGeom prst="roundRect">
            <a:avLst>
              <a:gd name="adj" fmla="val 7441"/>
            </a:avLst>
          </a:prstGeom>
          <a:solidFill>
            <a:srgbClr val="004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9" name="CaixaDeTexto 12">
            <a:extLst>
              <a:ext uri="{FF2B5EF4-FFF2-40B4-BE49-F238E27FC236}">
                <a16:creationId xmlns:a16="http://schemas.microsoft.com/office/drawing/2014/main" id="{8D5AA79E-2E91-0A66-5AA8-E89D2479F16A}"/>
              </a:ext>
            </a:extLst>
          </p:cNvPr>
          <p:cNvSpPr txBox="1"/>
          <p:nvPr/>
        </p:nvSpPr>
        <p:spPr>
          <a:xfrm>
            <a:off x="4056202" y="4838513"/>
            <a:ext cx="13750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5. Análise </a:t>
            </a:r>
            <a:r>
              <a:rPr lang="pt-BR" sz="1200" b="0" i="0" err="1">
                <a:solidFill>
                  <a:schemeClr val="bg1"/>
                </a:solidFill>
                <a:effectLst/>
                <a:latin typeface="Söhne"/>
              </a:rPr>
              <a:t>Multi</a:t>
            </a:r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 Critério – realiza o ranking 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sp>
        <p:nvSpPr>
          <p:cNvPr id="94" name="Retângulo: Cantos Arredondados 7">
            <a:extLst>
              <a:ext uri="{FF2B5EF4-FFF2-40B4-BE49-F238E27FC236}">
                <a16:creationId xmlns:a16="http://schemas.microsoft.com/office/drawing/2014/main" id="{9F39CB9A-6D74-9C5C-34F2-4A497F9AFAF9}"/>
              </a:ext>
            </a:extLst>
          </p:cNvPr>
          <p:cNvSpPr/>
          <p:nvPr/>
        </p:nvSpPr>
        <p:spPr>
          <a:xfrm>
            <a:off x="2059622" y="3868507"/>
            <a:ext cx="1318323" cy="1977232"/>
          </a:xfrm>
          <a:prstGeom prst="roundRect">
            <a:avLst>
              <a:gd name="adj" fmla="val 744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5" name="Retângulo: Cantos Arredondados 7">
            <a:extLst>
              <a:ext uri="{FF2B5EF4-FFF2-40B4-BE49-F238E27FC236}">
                <a16:creationId xmlns:a16="http://schemas.microsoft.com/office/drawing/2014/main" id="{0359F9DB-271D-95C6-BAE5-8253631CA2C7}"/>
              </a:ext>
            </a:extLst>
          </p:cNvPr>
          <p:cNvSpPr/>
          <p:nvPr/>
        </p:nvSpPr>
        <p:spPr>
          <a:xfrm>
            <a:off x="2146883" y="4062302"/>
            <a:ext cx="1113778" cy="1638458"/>
          </a:xfrm>
          <a:prstGeom prst="roundRect">
            <a:avLst>
              <a:gd name="adj" fmla="val 744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6" name="CaixaDeTexto 12">
            <a:extLst>
              <a:ext uri="{FF2B5EF4-FFF2-40B4-BE49-F238E27FC236}">
                <a16:creationId xmlns:a16="http://schemas.microsoft.com/office/drawing/2014/main" id="{87349A22-0B32-0388-B607-0202683FD301}"/>
              </a:ext>
            </a:extLst>
          </p:cNvPr>
          <p:cNvSpPr txBox="1"/>
          <p:nvPr/>
        </p:nvSpPr>
        <p:spPr>
          <a:xfrm>
            <a:off x="2189654" y="4259300"/>
            <a:ext cx="93766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Concatenação das bases manual. Base Base_Promethee.xlsx 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F32177-361B-3D28-3EA3-AF465CA48271}"/>
              </a:ext>
            </a:extLst>
          </p:cNvPr>
          <p:cNvSpPr txBox="1"/>
          <p:nvPr/>
        </p:nvSpPr>
        <p:spPr>
          <a:xfrm>
            <a:off x="2009614" y="3538149"/>
            <a:ext cx="1016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err="1"/>
              <a:t>One</a:t>
            </a:r>
            <a:r>
              <a:rPr lang="pt-BR" sz="1600"/>
              <a:t> Drive</a:t>
            </a:r>
            <a:endParaRPr lang="en-US" sz="1600"/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66BE865-5DD3-2422-F5FB-0E6D20A34658}"/>
              </a:ext>
            </a:extLst>
          </p:cNvPr>
          <p:cNvCxnSpPr>
            <a:cxnSpLocks/>
            <a:stCxn id="94" idx="3"/>
            <a:endCxn id="76" idx="1"/>
          </p:cNvCxnSpPr>
          <p:nvPr/>
        </p:nvCxnSpPr>
        <p:spPr>
          <a:xfrm flipV="1">
            <a:off x="3377945" y="4260454"/>
            <a:ext cx="499451" cy="5966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ângulo: Cantos Arredondados 7">
            <a:extLst>
              <a:ext uri="{FF2B5EF4-FFF2-40B4-BE49-F238E27FC236}">
                <a16:creationId xmlns:a16="http://schemas.microsoft.com/office/drawing/2014/main" id="{0B6A8C12-3F71-7765-77C5-187FE6CBD5D5}"/>
              </a:ext>
            </a:extLst>
          </p:cNvPr>
          <p:cNvSpPr/>
          <p:nvPr/>
        </p:nvSpPr>
        <p:spPr>
          <a:xfrm>
            <a:off x="6237740" y="2157569"/>
            <a:ext cx="1181862" cy="823836"/>
          </a:xfrm>
          <a:prstGeom prst="roundRect">
            <a:avLst>
              <a:gd name="adj" fmla="val 7441"/>
            </a:avLst>
          </a:prstGeom>
          <a:solidFill>
            <a:srgbClr val="004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21" name="CaixaDeTexto 12">
            <a:extLst>
              <a:ext uri="{FF2B5EF4-FFF2-40B4-BE49-F238E27FC236}">
                <a16:creationId xmlns:a16="http://schemas.microsoft.com/office/drawing/2014/main" id="{3A196B10-48A8-3CD1-8C7F-D0D865417F16}"/>
              </a:ext>
            </a:extLst>
          </p:cNvPr>
          <p:cNvSpPr txBox="1"/>
          <p:nvPr/>
        </p:nvSpPr>
        <p:spPr>
          <a:xfrm>
            <a:off x="6276988" y="2276100"/>
            <a:ext cx="11256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öhne"/>
              </a:rPr>
              <a:t>9</a:t>
            </a:r>
            <a:r>
              <a:rPr lang="pt-BR" sz="1200" b="0" i="0">
                <a:solidFill>
                  <a:schemeClr val="bg1"/>
                </a:solidFill>
                <a:effectLst/>
                <a:latin typeface="Söhne"/>
              </a:rPr>
              <a:t>. Tratamento para Power BI (Mapa) </a:t>
            </a:r>
            <a:endParaRPr lang="pt-BR" sz="1200">
              <a:solidFill>
                <a:schemeClr val="bg1"/>
              </a:solidFill>
              <a:latin typeface="TIM Sans" panose="00000500000000000000" pitchFamily="50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F95A1AD-413A-4463-F65B-A18EE761EA8A}"/>
              </a:ext>
            </a:extLst>
          </p:cNvPr>
          <p:cNvSpPr txBox="1"/>
          <p:nvPr/>
        </p:nvSpPr>
        <p:spPr>
          <a:xfrm>
            <a:off x="9100787" y="3382678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/>
              <a:t>PBI</a:t>
            </a:r>
            <a:endParaRPr lang="en-US" sz="16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6F4901-B13E-4BB0-86EF-AF0D3A0F3DCD}"/>
              </a:ext>
            </a:extLst>
          </p:cNvPr>
          <p:cNvGrpSpPr/>
          <p:nvPr/>
        </p:nvGrpSpPr>
        <p:grpSpPr>
          <a:xfrm>
            <a:off x="261642" y="3242278"/>
            <a:ext cx="1165043" cy="277733"/>
            <a:chOff x="1854332" y="2693767"/>
            <a:chExt cx="1165043" cy="277733"/>
          </a:xfrm>
        </p:grpSpPr>
        <p:sp>
          <p:nvSpPr>
            <p:cNvPr id="61" name="Retângulo: Cantos Arredondados 7">
              <a:extLst>
                <a:ext uri="{FF2B5EF4-FFF2-40B4-BE49-F238E27FC236}">
                  <a16:creationId xmlns:a16="http://schemas.microsoft.com/office/drawing/2014/main" id="{A511CB34-DCF0-4CA8-B306-90EF3FE48EE5}"/>
                </a:ext>
              </a:extLst>
            </p:cNvPr>
            <p:cNvSpPr/>
            <p:nvPr/>
          </p:nvSpPr>
          <p:spPr>
            <a:xfrm>
              <a:off x="1854332" y="2693767"/>
              <a:ext cx="1165043" cy="277733"/>
            </a:xfrm>
            <a:prstGeom prst="roundRect">
              <a:avLst>
                <a:gd name="adj" fmla="val 74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62" name="CaixaDeTexto 12">
              <a:extLst>
                <a:ext uri="{FF2B5EF4-FFF2-40B4-BE49-F238E27FC236}">
                  <a16:creationId xmlns:a16="http://schemas.microsoft.com/office/drawing/2014/main" id="{4B3A5371-8E69-49DA-B5CC-9DD6DDD0440D}"/>
                </a:ext>
              </a:extLst>
            </p:cNvPr>
            <p:cNvSpPr txBox="1"/>
            <p:nvPr/>
          </p:nvSpPr>
          <p:spPr>
            <a:xfrm>
              <a:off x="2069425" y="2752291"/>
              <a:ext cx="71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0" i="0">
                  <a:solidFill>
                    <a:schemeClr val="bg1"/>
                  </a:solidFill>
                  <a:effectLst/>
                  <a:latin typeface="Söhne"/>
                </a:rPr>
                <a:t>NPS</a:t>
              </a:r>
            </a:p>
          </p:txBody>
        </p:sp>
      </p:grp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96A8CDF7-5906-4963-A8CE-C80B7E5254E5}"/>
              </a:ext>
            </a:extLst>
          </p:cNvPr>
          <p:cNvCxnSpPr>
            <a:cxnSpLocks/>
            <a:stCxn id="61" idx="3"/>
            <a:endCxn id="71" idx="1"/>
          </p:cNvCxnSpPr>
          <p:nvPr/>
        </p:nvCxnSpPr>
        <p:spPr>
          <a:xfrm flipV="1">
            <a:off x="1426685" y="2774432"/>
            <a:ext cx="2469526" cy="60671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17B8AB-BBCE-45AA-9B79-B1AAD35299B5}"/>
              </a:ext>
            </a:extLst>
          </p:cNvPr>
          <p:cNvGrpSpPr/>
          <p:nvPr/>
        </p:nvGrpSpPr>
        <p:grpSpPr>
          <a:xfrm>
            <a:off x="3896211" y="2494314"/>
            <a:ext cx="1125624" cy="535010"/>
            <a:chOff x="3957398" y="2429161"/>
            <a:chExt cx="1125624" cy="535010"/>
          </a:xfrm>
        </p:grpSpPr>
        <p:sp>
          <p:nvSpPr>
            <p:cNvPr id="70" name="Retângulo: Cantos Arredondados 7">
              <a:extLst>
                <a:ext uri="{FF2B5EF4-FFF2-40B4-BE49-F238E27FC236}">
                  <a16:creationId xmlns:a16="http://schemas.microsoft.com/office/drawing/2014/main" id="{90291C94-17E1-47EF-9A6D-5A3E8AAA5425}"/>
                </a:ext>
              </a:extLst>
            </p:cNvPr>
            <p:cNvSpPr/>
            <p:nvPr/>
          </p:nvSpPr>
          <p:spPr>
            <a:xfrm>
              <a:off x="3961390" y="2429161"/>
              <a:ext cx="1075486" cy="443112"/>
            </a:xfrm>
            <a:prstGeom prst="roundRect">
              <a:avLst>
                <a:gd name="adj" fmla="val 7441"/>
              </a:avLst>
            </a:prstGeom>
            <a:solidFill>
              <a:srgbClr val="0048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71" name="CaixaDeTexto 12">
              <a:extLst>
                <a:ext uri="{FF2B5EF4-FFF2-40B4-BE49-F238E27FC236}">
                  <a16:creationId xmlns:a16="http://schemas.microsoft.com/office/drawing/2014/main" id="{085A6816-E430-4DAE-80E0-5671765D3018}"/>
                </a:ext>
              </a:extLst>
            </p:cNvPr>
            <p:cNvSpPr txBox="1"/>
            <p:nvPr/>
          </p:nvSpPr>
          <p:spPr>
            <a:xfrm>
              <a:off x="3957398" y="2454387"/>
              <a:ext cx="1125624" cy="509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0" i="0">
                  <a:solidFill>
                    <a:schemeClr val="bg1"/>
                  </a:solidFill>
                  <a:effectLst/>
                  <a:latin typeface="Söhne"/>
                </a:rPr>
                <a:t>2. </a:t>
              </a:r>
              <a:r>
                <a:rPr lang="pt-BR" sz="1200">
                  <a:solidFill>
                    <a:schemeClr val="bg1"/>
                  </a:solidFill>
                  <a:latin typeface="Söhne"/>
                </a:rPr>
                <a:t>Limpeza e Transformação</a:t>
              </a:r>
              <a:endParaRPr lang="pt-BR" sz="1200">
                <a:solidFill>
                  <a:schemeClr val="bg1"/>
                </a:solidFill>
                <a:latin typeface="TIM Sans" panose="00000500000000000000" pitchFamily="50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36FE8D-4D08-4E7E-B5E8-7B665DE0A219}"/>
              </a:ext>
            </a:extLst>
          </p:cNvPr>
          <p:cNvGrpSpPr/>
          <p:nvPr/>
        </p:nvGrpSpPr>
        <p:grpSpPr>
          <a:xfrm>
            <a:off x="3892011" y="3140310"/>
            <a:ext cx="1151330" cy="481671"/>
            <a:chOff x="3927261" y="3281847"/>
            <a:chExt cx="905783" cy="481544"/>
          </a:xfrm>
        </p:grpSpPr>
        <p:sp>
          <p:nvSpPr>
            <p:cNvPr id="78" name="Retângulo: Cantos Arredondados 7">
              <a:extLst>
                <a:ext uri="{FF2B5EF4-FFF2-40B4-BE49-F238E27FC236}">
                  <a16:creationId xmlns:a16="http://schemas.microsoft.com/office/drawing/2014/main" id="{0D59E8E1-832C-4747-A7C7-94D975D35219}"/>
                </a:ext>
              </a:extLst>
            </p:cNvPr>
            <p:cNvSpPr/>
            <p:nvPr/>
          </p:nvSpPr>
          <p:spPr>
            <a:xfrm>
              <a:off x="3943603" y="3281847"/>
              <a:ext cx="865437" cy="481544"/>
            </a:xfrm>
            <a:prstGeom prst="roundRect">
              <a:avLst>
                <a:gd name="adj" fmla="val 7441"/>
              </a:avLst>
            </a:prstGeom>
            <a:solidFill>
              <a:srgbClr val="0048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79" name="CaixaDeTexto 12">
              <a:extLst>
                <a:ext uri="{FF2B5EF4-FFF2-40B4-BE49-F238E27FC236}">
                  <a16:creationId xmlns:a16="http://schemas.microsoft.com/office/drawing/2014/main" id="{7E7FA445-85D2-45E4-9377-440E8BEFE780}"/>
                </a:ext>
              </a:extLst>
            </p:cNvPr>
            <p:cNvSpPr txBox="1"/>
            <p:nvPr/>
          </p:nvSpPr>
          <p:spPr>
            <a:xfrm>
              <a:off x="3927261" y="3329978"/>
              <a:ext cx="905783" cy="369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>
                  <a:solidFill>
                    <a:schemeClr val="bg1"/>
                  </a:solidFill>
                  <a:latin typeface="Söhne"/>
                </a:rPr>
                <a:t>3</a:t>
              </a:r>
              <a:r>
                <a:rPr lang="pt-BR" sz="1200" b="0" i="0">
                  <a:solidFill>
                    <a:schemeClr val="bg1"/>
                  </a:solidFill>
                  <a:effectLst/>
                  <a:latin typeface="Söhne"/>
                </a:rPr>
                <a:t>. </a:t>
              </a:r>
              <a:r>
                <a:rPr lang="pt-BR" sz="1200">
                  <a:solidFill>
                    <a:schemeClr val="bg1"/>
                  </a:solidFill>
                  <a:latin typeface="Söhne"/>
                </a:rPr>
                <a:t>Mapeamento de </a:t>
              </a:r>
              <a:r>
                <a:rPr lang="pt-BR" sz="1200" err="1">
                  <a:solidFill>
                    <a:schemeClr val="bg1"/>
                  </a:solidFill>
                  <a:latin typeface="Söhne"/>
                </a:rPr>
                <a:t>OCs</a:t>
              </a:r>
              <a:endParaRPr lang="pt-BR" sz="1200">
                <a:solidFill>
                  <a:schemeClr val="bg1"/>
                </a:solidFill>
                <a:latin typeface="TIM Sans" panose="00000500000000000000" pitchFamily="50" charset="0"/>
              </a:endParaRPr>
            </a:p>
          </p:txBody>
        </p:sp>
      </p:grp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B1312A30-427D-4D64-BB0D-83E9920DB87E}"/>
              </a:ext>
            </a:extLst>
          </p:cNvPr>
          <p:cNvCxnSpPr>
            <a:cxnSpLocks/>
            <a:endCxn id="78" idx="0"/>
          </p:cNvCxnSpPr>
          <p:nvPr/>
        </p:nvCxnSpPr>
        <p:spPr>
          <a:xfrm rot="5400000">
            <a:off x="4343798" y="3016432"/>
            <a:ext cx="242888" cy="48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C6AE57D-C85B-4E3D-8187-4B8DD9CA36B7}"/>
              </a:ext>
            </a:extLst>
          </p:cNvPr>
          <p:cNvCxnSpPr>
            <a:cxnSpLocks/>
            <a:stCxn id="78" idx="2"/>
            <a:endCxn id="75" idx="0"/>
          </p:cNvCxnSpPr>
          <p:nvPr/>
        </p:nvCxnSpPr>
        <p:spPr>
          <a:xfrm rot="16200000" flipH="1">
            <a:off x="4310091" y="3774697"/>
            <a:ext cx="315050" cy="96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B1370B29-B2F6-E281-468C-588331D1C200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V="1">
            <a:off x="6483016" y="4693548"/>
            <a:ext cx="683289" cy="169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CC1A5AF-19E0-4C0D-B291-FEB48105AB47}"/>
              </a:ext>
            </a:extLst>
          </p:cNvPr>
          <p:cNvCxnSpPr>
            <a:cxnSpLocks/>
            <a:stCxn id="18" idx="0"/>
            <a:endCxn id="117" idx="2"/>
          </p:cNvCxnSpPr>
          <p:nvPr/>
        </p:nvCxnSpPr>
        <p:spPr>
          <a:xfrm rot="5400000" flipH="1" flipV="1">
            <a:off x="6633514" y="3172552"/>
            <a:ext cx="386303" cy="401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90AAEA0A-8FCD-B669-D491-B2C1F79C5ACA}"/>
              </a:ext>
            </a:extLst>
          </p:cNvPr>
          <p:cNvCxnSpPr>
            <a:cxnSpLocks/>
            <a:stCxn id="117" idx="3"/>
            <a:endCxn id="129" idx="1"/>
          </p:cNvCxnSpPr>
          <p:nvPr/>
        </p:nvCxnSpPr>
        <p:spPr>
          <a:xfrm>
            <a:off x="7419602" y="2569487"/>
            <a:ext cx="1621059" cy="18174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9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CDA0B8-B9CC-1664-23E6-8D9008AE4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1249"/>
              </p:ext>
            </p:extLst>
          </p:nvPr>
        </p:nvGraphicFramePr>
        <p:xfrm>
          <a:off x="643467" y="649396"/>
          <a:ext cx="10905067" cy="574342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74589">
                  <a:extLst>
                    <a:ext uri="{9D8B030D-6E8A-4147-A177-3AD203B41FA5}">
                      <a16:colId xmlns:a16="http://schemas.microsoft.com/office/drawing/2014/main" val="898805659"/>
                    </a:ext>
                  </a:extLst>
                </a:gridCol>
                <a:gridCol w="2182150">
                  <a:extLst>
                    <a:ext uri="{9D8B030D-6E8A-4147-A177-3AD203B41FA5}">
                      <a16:colId xmlns:a16="http://schemas.microsoft.com/office/drawing/2014/main" val="821247687"/>
                    </a:ext>
                  </a:extLst>
                </a:gridCol>
                <a:gridCol w="2933482">
                  <a:extLst>
                    <a:ext uri="{9D8B030D-6E8A-4147-A177-3AD203B41FA5}">
                      <a16:colId xmlns:a16="http://schemas.microsoft.com/office/drawing/2014/main" val="313696352"/>
                    </a:ext>
                  </a:extLst>
                </a:gridCol>
                <a:gridCol w="2614846">
                  <a:extLst>
                    <a:ext uri="{9D8B030D-6E8A-4147-A177-3AD203B41FA5}">
                      <a16:colId xmlns:a16="http://schemas.microsoft.com/office/drawing/2014/main" val="2868174937"/>
                    </a:ext>
                  </a:extLst>
                </a:gridCol>
              </a:tblGrid>
              <a:tr h="7020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NOME FONTE</a:t>
                      </a:r>
                      <a:endParaRPr lang="pt-BR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TIPO FONTE</a:t>
                      </a:r>
                      <a:endParaRPr lang="pt-BR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AREA OWNER</a:t>
                      </a:r>
                      <a:endParaRPr lang="pt-BR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CONTATO REFERÊNCIA</a:t>
                      </a:r>
                      <a:endParaRPr lang="pt-BR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88198"/>
                  </a:ext>
                </a:extLst>
              </a:tr>
              <a:tr h="702063"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Relatório Personalizado LTE - HMM_PRB</a:t>
                      </a: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Assurance &amp; </a:t>
                      </a:r>
                      <a:r>
                        <a:rPr lang="en-US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</a:t>
                      </a:r>
                      <a:r>
                        <a:rPr lang="en-US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Analytics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Claudia Curio - </a:t>
                      </a:r>
                      <a:r>
                        <a:rPr lang="en-US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cloureiro@timbrasil.com.br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</a:t>
                      </a:r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Extração Base </a:t>
                      </a:r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Rollout</a:t>
                      </a:r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Acesso_PMO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798484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- 2024-06-04T091321.262_VORONOI.xlsx</a:t>
                      </a: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509168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2G3G4G5G_STATUS_CELULA_CONSOLIDADO_NPS</a:t>
                      </a: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CSV</a:t>
                      </a: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</a:t>
                      </a:r>
                      <a:r>
                        <a:rPr lang="pt-BR" sz="1700" u="none" strike="noStrike" kern="1200" cap="none" spc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Perfomance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Jarilson Barcelos - </a:t>
                      </a:r>
                      <a:r>
                        <a:rPr lang="en-US" sz="1700" u="none" strike="noStrike" kern="1200" cap="none" spc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jguilherme@timbrasil.com.br</a:t>
                      </a:r>
                      <a:endParaRPr lang="pt-BR" sz="1700" u="none" strike="noStrike" kern="1200" cap="none" spc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49778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945650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47440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495041"/>
                  </a:ext>
                </a:extLst>
              </a:tr>
              <a:tr h="593584"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2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525" marR="10525" marT="10525" marB="1263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8184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daa31ebf-c79d-4a91-868a-65d66fae8dc9">
      <Terms xmlns="http://schemas.microsoft.com/office/infopath/2007/PartnerControls"/>
    </lcf76f155ced4ddcb4097134ff3c332f>
    <_ip_UnifiedCompliancePolicyProperties xmlns="http://schemas.microsoft.com/sharepoint/v3" xsi:nil="true"/>
    <TaxCatchAll xmlns="40f9a7a1-b48d-4dbe-ba11-cb05d227719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44B24C6CE2BD443A85CB75BED7B74F1" ma:contentTypeVersion="19" ma:contentTypeDescription="Crie um novo documento." ma:contentTypeScope="" ma:versionID="351bd4cb411191df69b360ebdb5c9718">
  <xsd:schema xmlns:xsd="http://www.w3.org/2001/XMLSchema" xmlns:xs="http://www.w3.org/2001/XMLSchema" xmlns:p="http://schemas.microsoft.com/office/2006/metadata/properties" xmlns:ns1="http://schemas.microsoft.com/sharepoint/v3" xmlns:ns2="daa31ebf-c79d-4a91-868a-65d66fae8dc9" xmlns:ns3="40f9a7a1-b48d-4dbe-ba11-cb05d227719e" targetNamespace="http://schemas.microsoft.com/office/2006/metadata/properties" ma:root="true" ma:fieldsID="13b3528a2f2886fb31d9de7488055d05" ns1:_="" ns2:_="" ns3:_="">
    <xsd:import namespace="http://schemas.microsoft.com/sharepoint/v3"/>
    <xsd:import namespace="daa31ebf-c79d-4a91-868a-65d66fae8dc9"/>
    <xsd:import namespace="40f9a7a1-b48d-4dbe-ba11-cb05d22771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1ebf-c79d-4a91-868a-65d66fae8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d4681354-fe9d-45aa-8c81-e4bdeee17a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9a7a1-b48d-4dbe-ba11-cb05d227719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77a93cc-0402-46ed-bd81-8f526b37a908}" ma:internalName="TaxCatchAll" ma:showField="CatchAllData" ma:web="40f9a7a1-b48d-4dbe-ba11-cb05d22771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9010E3-006B-41FB-A666-301E14689F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9FF75F-8E89-450D-854D-D59D3F9469D0}">
  <ds:schemaRefs>
    <ds:schemaRef ds:uri="40f9a7a1-b48d-4dbe-ba11-cb05d227719e"/>
    <ds:schemaRef ds:uri="daa31ebf-c79d-4a91-868a-65d66fae8dc9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343AAC2-7C30-47FD-91C2-387B1AED4B87}">
  <ds:schemaRefs>
    <ds:schemaRef ds:uri="40f9a7a1-b48d-4dbe-ba11-cb05d227719e"/>
    <ds:schemaRef ds:uri="daa31ebf-c79d-4a91-868a-65d66fae8d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Office PowerPoint</Application>
  <PresentationFormat>Widescreen</PresentationFormat>
  <Paragraphs>130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Aptos Narrow</vt:lpstr>
      <vt:lpstr>Arial</vt:lpstr>
      <vt:lpstr>Calibri</vt:lpstr>
      <vt:lpstr>Calibri Light</vt:lpstr>
      <vt:lpstr>Google Sans</vt:lpstr>
      <vt:lpstr>Google Sans Medium</vt:lpstr>
      <vt:lpstr>Roboto</vt:lpstr>
      <vt:lpstr>Söhne</vt:lpstr>
      <vt:lpstr>TIM Sans</vt:lpstr>
      <vt:lpstr>TIM Sans Heavy</vt:lpstr>
      <vt:lpstr>Times New Roman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PICOLI</dc:creator>
  <cp:lastModifiedBy>Tiago Beltrao Lacerda</cp:lastModifiedBy>
  <cp:revision>7</cp:revision>
  <dcterms:created xsi:type="dcterms:W3CDTF">2023-03-03T17:21:07Z</dcterms:created>
  <dcterms:modified xsi:type="dcterms:W3CDTF">2024-08-06T19:21:30Z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7f406a-379f-47ee-930c-6bec6e76f2a4_Enabled">
    <vt:lpwstr>true</vt:lpwstr>
  </property>
  <property fmtid="{D5CDD505-2E9C-101B-9397-08002B2CF9AE}" pid="3" name="MSIP_Label_387f406a-379f-47ee-930c-6bec6e76f2a4_SetDate">
    <vt:lpwstr>2023-03-13T12:34:39Z</vt:lpwstr>
  </property>
  <property fmtid="{D5CDD505-2E9C-101B-9397-08002B2CF9AE}" pid="4" name="MSIP_Label_387f406a-379f-47ee-930c-6bec6e76f2a4_Method">
    <vt:lpwstr>Privileged</vt:lpwstr>
  </property>
  <property fmtid="{D5CDD505-2E9C-101B-9397-08002B2CF9AE}" pid="5" name="MSIP_Label_387f406a-379f-47ee-930c-6bec6e76f2a4_Name">
    <vt:lpwstr>387f406a-379f-47ee-930c-6bec6e76f2a4</vt:lpwstr>
  </property>
  <property fmtid="{D5CDD505-2E9C-101B-9397-08002B2CF9AE}" pid="6" name="MSIP_Label_387f406a-379f-47ee-930c-6bec6e76f2a4_SiteId">
    <vt:lpwstr>57b8c96e-ac2f-4d78-a149-f1fc6817d3c4</vt:lpwstr>
  </property>
  <property fmtid="{D5CDD505-2E9C-101B-9397-08002B2CF9AE}" pid="7" name="MSIP_Label_387f406a-379f-47ee-930c-6bec6e76f2a4_ActionId">
    <vt:lpwstr>9c05c894-8aae-41fa-affa-a0bab4fdaaef</vt:lpwstr>
  </property>
  <property fmtid="{D5CDD505-2E9C-101B-9397-08002B2CF9AE}" pid="8" name="MSIP_Label_387f406a-379f-47ee-930c-6bec6e76f2a4_ContentBits">
    <vt:lpwstr>2</vt:lpwstr>
  </property>
  <property fmtid="{D5CDD505-2E9C-101B-9397-08002B2CF9AE}" pid="9" name="ContentTypeId">
    <vt:lpwstr>0x010100F44B24C6CE2BD443A85CB75BED7B74F1</vt:lpwstr>
  </property>
  <property fmtid="{D5CDD505-2E9C-101B-9397-08002B2CF9AE}" pid="10" name="MediaServiceImageTags">
    <vt:lpwstr/>
  </property>
</Properties>
</file>